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4E126-458E-4643-B0B4-D680EAF50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8593C-38D4-4A60-8F52-16FCABDBE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92527-2C6B-4CCC-997E-96FC88CCA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A282D5-D587-4591-9115-17EA42C83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6882D6-0F30-4A77-BEEF-62A36E79F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78CD82-8E5C-4E01-AF33-6FE0D5903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2E8B1D-A113-4D02-9FC3-AEFE78CEC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E5AAAE-9999-450B-A956-7190CEB52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06C3D8-B4F9-475F-8F31-499FD6543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C08FB-BB83-43BE-8E04-A208AFB72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E63FD8-60C9-4D53-981C-A3F5A14F8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060145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《用爱去沟通》PPT课件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沟通的重要性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爱的力量的影响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有效沟通的技巧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用爱去沟通的实践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用爱去沟通的挑战与解决方案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有效的沟通有助于建立和维持人际关系，增强彼此之间的信任。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542" r="13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通过沟通，可以更好地理解他人的需求和问题，从而找到解决问题的方法。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良好的沟通能够减少误解和不必要的麻烦，提高工作和生活的效率。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为什么沟通重要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在家庭和工作中，沟通的质量往往决定了关系的好坏。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关系好坏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有效的沟通是团队协作的基石，能够提高团队的凝聚力和执行力。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良好的沟通能力对于个人职业发展至关重要，能够提升个人魅力和竞争力。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沟通在生活和工作中的影响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通过有效的沟通，可以更好地表达自己的观点和需求，从而增强自信心。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提高沟通能力有助于更好地与他人相处，建立更加和谐的人际关系。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改善人际关系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545" r="854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908" r="59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良好的沟通能力是领导力的一个重要组成部分，能够帮助领导者更好地管理团队。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提升领导力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提高沟通能力的益处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爱的力量的影响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爱在沟通中的作用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爱能够让人们在沟通中更加坦诚，减少防御心态，从而建立更深层次的信任关系。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增强情感连接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爱能够让人们在沟通中更加关注对方的情感需求，增强情感连接，使沟通更加顺畅。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提高沟通效果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爱能够让人们在沟通中更加专注，减少干扰，从而提高沟通效果和效率。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尊重对方观点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在沟通中要尊重对方的观点，不要轻易否定或攻击对方，而是尝试理解并尊重对方的立场。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关注对方情感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在沟通中要关注对方的情感变化，理解对方的感受，用温暖的语言回应对方。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表达关爱之意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在沟通中要经常表达对对方的关爱和珍惜，让对方感受到温暖和被重视。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7065" b="1706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9750" r="19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33" r="218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如何将爱融入到沟通中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爱促进沟通目标的达成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在充满爱的沟通中，人们更容易达成共识和目标，因为彼此更加信任和尊重。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爱提升沟通品质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爱让人们在沟通中更加注重情感连接和人性关怀，从而提升沟通的品质和深度。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爱是有效沟通的基础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爱能够让人们在沟通中更加坦诚、开放和接纳，从而为有效沟通打下坚实的基础。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爱与有效沟通的关联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有效沟通的技巧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958" r="6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反馈和确认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在倾听过程中，通过反馈和确认来确保理解对方的意图，避免误解和歧义。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倾听是有效沟通的基础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通过倾听，我们能够更好地理解对方的观点和需求，建立良好的沟通氛围。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主动倾听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在对方发言时，保持眼神接触，避免打断对方，让对方感受到尊重和关注。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在表达自己的观点时，使用简单明了的语言，避免使用复杂的词汇和长句。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清晰简洁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使用具体的实例来支持自己的观点，使表达更具说服力和可信度。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具体实例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在表达过程中，注意控制情绪，避免因情绪波动而影响沟通效果。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https://d.book118.com/987060145016006035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2024-09-09T09:02:17.336</cp:lastPrinted>
  <dcterms:created xsi:type="dcterms:W3CDTF">2024-09-09T01:02:17Z</dcterms:created>
  <dcterms:modified xsi:type="dcterms:W3CDTF">2024-09-09T01:02:19Z</dcterms:modified>
</cp:coreProperties>
</file>