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AF89E-ACDD-4C90-BB38-2374286DC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C3C7E-1EEB-409C-84A8-AD9C18855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32B5A-74AE-40AE-AF5A-1BFAB48D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60B23-7657-4B38-B8D1-2910A843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0A316B-27AC-475C-88DF-4DECE2825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C4904C-EAFA-4F75-B32E-57BB27AC6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8DEA81-E0D8-40F7-8E01-6AAEA86CB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DA9DA-E275-44AA-B2BC-11F5206D8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7CA6A-655D-46CF-96DE-CA58955C6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C91A8-348A-4F43-8116-3A6A518AE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37263-6F08-4BA9-99CA-16FFC8ED2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61141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助产士实践中的案例分析与反思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案例一：产程观察与处理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案例二：难产识别与处理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案例三：产后出血预防与处理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案例四：新生儿窒息复苏技术运用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提升助产士实践能力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促进母婴安全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推动专业发展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通过分析实际案例，加深助产士对理论知识的理解和应用，提高实践能力和应对复杂情况的能力。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通过反思和总结实践经验，不断完善助产士的工作流程和服务质量，保障母婴安全。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通过案例分享和讨论，促进助产士之间的交流和学习，推动助产专业的持续发展。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选取具有代表性、典型性和启发性的实际案例，涉及正常分娩、异常分娩、危急重症处理等方面。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采用描述性、解释性和探索性等多种分析方法，对案例进行深入剖析，提炼经验教训。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针对案例中的关键问题和实践难点，进行反思和讨论，提出改进措施和优化建议。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反思与讨论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案例一：产程观察与处理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年龄与孕产史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孕期情况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入院诊断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产妇基本情况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产妇28岁，初产妇，无流产史。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孕期检查未发现明显异常，胎儿大小与孕周相符。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足月妊娠，头位，单胎。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产程进展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产程观察要点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通过胎心监护仪持续监测胎心率和胎动情况，注意胎儿是否有缺氧表现。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观察宫颈扩张和胎头下降情况，判断产程是否正常进行。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观察宫缩的频率、持续时间和强度，以及宫缩间歇期的时间。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第一产程处理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第二产程处理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第三产程处理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处理措施及效果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胎儿娩出后，立即给予缩宫素促进子宫收缩，减少产后出血。同时观察胎盘剥离情况，协助胎盘娩出。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当产妇宫口开全后，指导其正确用力，配合宫缩推动胎儿娩出。在胎儿娩出过程中，注意保护会阴，避免严重裂伤。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产妇出现规律宫缩后，鼓励其多走动、改变体位，促进胎头下降。同时，进行心理疏导，减轻产妇的焦虑情绪。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经过上述处理措施，产妇顺利分娩，母婴平安。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反思与教训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重视产妇心理支持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在分娩过程中，产妇容易出现焦虑、恐惧等情绪，需要医护人员给予足够的心理支持和关怀。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加强产程观察与评估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医护人员应密切观察产妇的产程进展情况，及时发现并处理异常情况，确保母婴安全。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提高团队协作与沟通能力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在分娩过程中，医护人员之间的团队协作和沟通能力至关重要。应定期进行培训和演练，提高应对突发情况的能力。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案例二：难产识别与处理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产妇在分娩过程中，子宫收缩力减弱或不协调，导致产程延长或停滞。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宫缩乏力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产道异常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胎儿异常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产道狭窄、畸形或存在肿瘤等障碍物，阻碍胎儿顺利通过产道。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胎儿过大、胎位异常或胎儿窘迫等情况，增加分娩难度。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产妇难产表现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观察宫缩情况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通过监测宫缩的频率、持续时间和强度，判断是否存在宫缩乏力。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检查产道情况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通过内检或B超等手段，了解产道是否存在异常及其程度。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评估胎儿状况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通过胎心监护、B超等评估胎儿大小、胎位和是否存在窘迫。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难产识别方法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针对宫缩乏力，采取加强宫缩的措施，如使用催产素等药物，改善宫缩情况，促进分娩进程。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针对产道异常，根据具体情况采取相应措施，如剖宫产等，以确保母婴安全。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针对胎儿异常，采取相应措施如改变胎位、吸氧等，以改善胎儿状况，促进顺利分娩。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重视产前检查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提高识别能力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关注产妇心理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反思与教训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通过详细的产前检查，尽早发现可能导致难产的因素，以便提前干预和处理。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加强对助产士的培训和教育，提高其识别难产的能力和应对突发情况的技能。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建立高效的团队协作机制，确保在难产等紧急情况下能够快速、准确地做出决策并采取相应的处理措施。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在处理难产过程中，要关注产妇的心理状态和需求，提供必要的心理支持和安慰，减轻其焦虑和恐惧情绪。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https://d.book118.com/987061141040006025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2024-08-29T16:17:41.591</cp:lastPrinted>
  <dcterms:created xsi:type="dcterms:W3CDTF">2024-08-29T08:17:41Z</dcterms:created>
  <dcterms:modified xsi:type="dcterms:W3CDTF">2024-08-29T08:17:43Z</dcterms:modified>
</cp:coreProperties>
</file>