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C30D2-86C3-409E-BF05-087B157A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8C4CC-1057-48C4-9477-B2B31D65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93A7E-F93F-4D9B-9B8C-4291AE60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08C6E-3483-45FA-9671-CC351140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DA37B-94BF-4BED-B15D-F3D27E58F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8C4DE-069E-4400-B8D0-EA24B2D23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3AE5D-9A26-4B01-B3AA-999F4E2F2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3C8A3-3B71-458D-B7C2-CC0D4E2C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961C2-97F1-44FB-9621-2B42E234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8DCAE-F3F4-4028-B167-14AB973C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A1A55-D06D-4F53-BD4D-0548ECA4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2113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卧床病人家庭护理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卧床病人的基本需求与特点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卧床病人的居住环境优化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日常生活照料与护理技巧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卧床病人的基本需求与特点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卧床病人的居住环境优化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日常生活照料与护理技巧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心理关爱与支持体系建设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康复训练与辅助器具使用指导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家庭护理中的常见问题及应对策略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心理关爱与支持体系建设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康复训练与辅助器具使用指导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家庭护理中的常见问题及应对策略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卧床病人的基本需求与特点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卧床病人的基本需求与特点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卧床病人是指因疾病、伤残等原因需要长期卧床休息，无法自行活动或需要他人协助才能完成日常活动的患者。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根据卧床时间和病情严重程度，可分为短期卧床、长期卧床和终末期卧床。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卧床病人的定义及分类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卧床病人是指因疾病、伤残等原因需要长期卧床休息，无法自行活动或需要他人协助才能完成日常活动的患者。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根据卧床时间和病情严重程度，可分为短期卧床、长期卧床和终末期卧床。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卧床病人的定义及分类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包括呼吸、饮食、排泄、睡眠等基本的生命活动需求，以及保持身体清洁和舒适的需求。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包括情感支持、信息交流、自我实现等精神层面的需求，以及减轻病痛、缓解焦虑等心理层面的需求。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生理需求与心理需求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包括呼吸、饮食、排泄、睡眠等基本的生命活动需求，以及保持身体清洁和舒适的需求。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包括情感支持、信息交流、自我实现等精神层面的需求，以及减轻病痛、缓解焦虑等心理层面的需求。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生理需求与心理需求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通过家庭护理，可以满足卧床病人的基本需求，提高其生活质量。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家庭护理可以为卧床病人提供舒适的休息环境和全面的照顾，有利于病人的康复。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通过家庭护理，可以减轻家庭成员的照顾负担，缓解家庭压力。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家庭护理可以减少卧床病人在医院等医疗机构的治疗时间，节约医疗资源。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3841" r="1384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通过家庭护理，可以满足卧床病人的基本需求，提高其生活质量。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家庭护理可以为卧床病人提供舒适的休息环境和全面的照顾，有利于病人的康复。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通过家庭护理，可以减轻家庭成员的照顾负担，缓解家庭压力。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家庭护理可以减少卧床病人在医院等医疗机构的治疗时间，节约医疗资源。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3841" r="1384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卧床病人的居住环境优化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卧床病人的居住环境优化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温度与湿度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保持室内温度稳定，一般维持在22-24摄氏度，湿度在50%-60%之间，以提供舒适的生活环境。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通风与光照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每天定时开窗通风，保持空气新鲜；同时确保室内光线充足，有助于病人的心情愉悦。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减少噪音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降低室内噪音，如减少家用电器的嘈杂声，为病人提供一个安静的休养环境。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室内环境调整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温度与湿度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保持室内温度稳定，一般维持在22-24摄氏度，湿度在50%-60%之间，以提供舒适的生活环境。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通风与光照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每天定时开窗通风，保持空气新鲜；同时确保室内光线充足，有助于病人的心情愉悦。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减少噪音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降低室内噪音，如减少家用电器的嘈杂声，为病人提供一个安静的休养环境。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室内环境调整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选用软硬适中的床垫，既保证病人的舒适度，又能避免床垫过软导致的不良姿势。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床垫选择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根据病人的需求和舒适度，选择合适的枕头和被子，确保病人睡眠时的保暖和舒适。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枕头与被子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定期清洗和更换床单、被罩等床品，保持床铺的干净整洁。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床品清洁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床铺设置与舒适度提升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选用软硬适中的床垫，既保证病人的舒适度，又能避免床垫过软导致的不良姿势。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床垫选择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根据病人的需求和舒适度，选择合适的枕头和被子，确保病人睡眠时的保暖和舒适。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枕头与被子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定期清洗和更换床单、被罩等床品，保持床铺的干净整洁。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床品清洁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床铺设置与舒适度提升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在床边放置防滑垫或安装床栏，防止病人意外滑倒。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紧急呼叫装置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夜间照明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在病人易于触及的地方安装紧急呼叫装置，以便在发生意外时及时寻求帮助。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提供柔和的夜间照明，方便病人在夜间起床或活动时能够看清周围环境，减少意外风险。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在床边放置防滑垫或安装床栏，防止病人意外滑倒。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紧急呼叫装置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夜间照明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在病人易于触及的地方安装紧急呼叫装置，以便在发生意外时及时寻求帮助。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提供柔和的夜间照明，方便病人在夜间起床或活动时能够看清周围环境，减少意外风险。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日常生活照料与护理技巧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日常生活照料与护理技巧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提供富含蛋白质、维生素和矿物质的食物，确保病人获得足够的营养。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根据病人的口味和喜好，提供多样化的食物，以增进食欲。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建议病人少量多餐，以减轻胃肠负担，同时保持血糖稳定。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注意饮食禁忌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避免给病人提供辛辣、油腻、刺激性食物，以及过硬、过冷或过热的食物。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饮食照料及营养搭配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提供富含蛋白质、维生素和矿物质的食物，确保病人获得足够的营养。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根据病人的口味和喜好，提供多样化的食物，以增进食欲。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建议病人少量多餐，以减轻胃肠负担，同时保持血糖稳定。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注意饮食禁忌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避免给病人提供辛辣、油腻、刺激性食物，以及过硬、过冷或过热的食物。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饮食照料及营养搭配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每天为病人进行全身清洁，保持皮肤清洁干燥，防止感染。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定期为病人进行皮肤检查和护理，预防压疮、皮肤破损等并发症。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定期更换干净的衣物和床单，保持床铺整洁。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更换衣物和床单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协助病人进行口腔清洁，保持口腔卫生，预防口腔感染。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个人卫生清洁与皮肤护理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每天为病人进行全身清洁，保持皮肤清洁干燥，防止感染。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定期为病人进行皮肤检查和护理，预防压疮、皮肤破损等并发症。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定期更换干净的衣物和床单，保持床铺整洁。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更换衣物和床单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协助病人进行口腔清洁，保持口腔卫生，预防口腔感染。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个人卫生清洁与皮肤护理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https://d.book118.com/987062113136006053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2024-09-27T17:49:41.119</cp:lastPrinted>
  <dcterms:created xsi:type="dcterms:W3CDTF">2024-09-27T09:49:41Z</dcterms:created>
  <dcterms:modified xsi:type="dcterms:W3CDTF">2024-09-27T09:49:43Z</dcterms:modified>
</cp:coreProperties>
</file>