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5CF2E-0FFB-4BBC-AB7A-862E9BAB2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E9245-C13C-4049-9D58-6F8ACFFCB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7F217-401E-43AA-82B4-3003E35A0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5E174-19DE-4ED3-904D-F2435D81D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C7417-BC33-412D-8848-B52E98BF8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68BFD-A2D3-4FF9-8A29-A0F3FEFC2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6CFAF-708F-4EB3-9F00-6520D7FD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1F6DB-C311-4D95-82A1-91B6BA380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C8849-D1FC-448B-AEEE-88DA2E9CF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3BAD6-5C48-40B6-8708-1EA9659E8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FEA13-4E7F-457E-B43F-9E8ADD004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65046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物业设施设备运维及安全防控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设施设备日常运维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安全防控体系建设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设施设备管理概述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设施设备是指用于物业管理区域内的各种设备、装置和系统，包括供配电、给排水、空调、电梯、消防、安防、通信、智能化等设备。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根据功能和使用性质，设施设备可分为以下几类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包括水泵、水箱、水管等；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给排水设备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包括变压器、开关柜、电缆等；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供配电设备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包括中央空调主机、风机盘管、冷却塔等；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包括电梯轿厢、控制系统、电机等；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安防设备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设施设备定义与分类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2395" r="2239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包括消防泵、消防栓、灭火器等；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包括监控摄像头、门禁系统、报警器等；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包括电话交换机、宽带网络等；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包括楼宇自控系统、智能家居系统等。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及时发现并处理故障，减少停机时间；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加强人员培训和管理，提高运维水平。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目标：确保设施设备安全、稳定、高效运行，提高物业服务质量，降低运维成本。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预防为主，注重日常维护和保养；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定期进行设备检查和评估，确保设备性能良好；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运维管理目标与原则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《物业管理条例》、《特种设备安全法》等。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业服务企业资质管理办法》、《电梯维护保养规则》等。这些标准对设施设备的维护、保养、检测等方面提出了具体要求，为物业企业的设施设备管理提供了指导和依据。同时，国家相关部门还会定期发布新的标准和规范，以适应行业发展和技术进步的需要。物业企业应密切关注相关法规和标准的变化，及时调整管理策略和操作规范，确保设施设备的合规性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设施设备日常运维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根据设备重要性和使用频率，制定日、周、月、季度等不同周期的巡检计划。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制定定期巡检计划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包括设备运行状态、安全设施完好情况、环境状况等。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明确巡检内容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按照计划进行巡检，及时记录设备状况、发现的问题及处理措施。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实施巡检并记录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巡检制度及实施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根据设备使用情况和厂家建议，制定年度维修保养计划。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制定维修保养计划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按计划进行设备维修保养，包括日常保养、定期保养和预防性维修。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详细记录维修保养过程、更换的零部件、维修结果等信息。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维修保养计划与执行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备品备件管理策略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建立备品备件库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根据设备类型和数量，建立合理的备品备件库，确保及时供应。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备品备件采购与库存管理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根据库存情况和设备需求，制定合理的采购计划，确保备品备件的质量和数量满足需求。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备品备件使用记录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详细记录备品备件的使用情况，包括使用日期、使用数量、用于哪台设备等。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安全防控体系建设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运用概率论、数理统计等方法，对风险进行量化分析。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通过专家经验、历史数据等，对潜在风险进行直观判断。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结合定性和定量评估，全面、系统地分析风险。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542" r="145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042" r="14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https://d.book118.com/987065046003006046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2024-09-20T22:56:15.693</cp:lastPrinted>
  <dcterms:created xsi:type="dcterms:W3CDTF">2024-09-20T14:56:15Z</dcterms:created>
  <dcterms:modified xsi:type="dcterms:W3CDTF">2024-09-20T14:56:17Z</dcterms:modified>
</cp:coreProperties>
</file>