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9ADD-AAA6-40FA-80FF-382D21A9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ED48E-02EC-430F-BFDA-6A0EB2BD3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87DA2-DDA5-4CE3-B45F-FC226FD65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85F22-B128-46DF-8480-C69C9F62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22929-4727-4980-92B5-6CDD930A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69DD8-CFB7-4300-976A-E950763E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76F39-A366-4C40-9D31-1912B3CE7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11BD1-619A-4CCC-9D19-979259FE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9B30D-2E81-4E21-81BE-741096180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494C8-DF08-4FC4-839C-9A55567D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12269-FE16-4D64-B5E8-01C02BC22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65050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医院院内感染防控培训课件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医院院内感染防控策略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重点部门防控措施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医务人员手卫生与个人防护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环境清洁与消毒管理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患者教育与家属沟通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根据感染部位不同，可分为呼吸系统感染、手术部位感染、泌尿系统感染、血液系统感染等；根据病原体种类不同，可分为细菌感染、病毒感染、真菌感染等。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医院院内感染又称医院获得性感染或医院内感染，是指住院病人在医院内获得的感染。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主要包括病原体传播、医疗操作不当、患者自身免疫力下降等。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包括患者年龄、基础疾病、免疫功能状态、接受侵入性操作、长时间住院、不合理使用抗菌药物等。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600" r="760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增加患者痛苦、延长住院时间、增加医疗费用、甚至导致死亡。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降低医疗质量、损害医院声誉、增加医疗成本、影响医院效益。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对医院的影响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238" b="723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有效预防和控制院内感染，可以降低患者感染风险，提高医疗质量，保障患者安全。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加强院内感染防控，可以减少医护人员感染风险，维护医护人员健康。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做好院内感染防控工作，可以提高医院管理水平，提升医院形象，促进医院可持续发展。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医院院内感染防控策略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27" b="222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完善组织架构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成立医院感染管理委员会，明确各部门职责，形成医院感染防控三级网络。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制定规章制度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依据国家相关法律法规，结合医院实际情况，制定医院感染防控相关规章制度。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对全院医务人员进行医院感染防控知识培训，提高防控意识和技能。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建立健全防控体系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落实隔离措施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对感染患者和易感人群采取隔离措施，防止交叉感染。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严格消毒程序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对医疗器械、用具、环境等进行定期消毒，确保消毒效果符合标准。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强化手卫生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医务人员要严格遵守手卫生规范，减少手部细菌传播。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制定并执行严格消毒隔离制度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对医疗废物进行分类收集，确保不同类别的废物得到妥善处理。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密闭转运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医疗废物在转运过程中要密闭，防止泄漏和扩散。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对医疗废物进行无害化处理，确保不对环境和人体健康造成危害。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加强医疗废物管理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对医院环境、消毒效果、医务人员手卫生等进行定期监测，确保防控措施有效。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对医院感染风险进行评估，及时发现和解决潜在问题。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根据监测和评估结果，对医院感染防控工作进行持续改进，提高防控水平。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开展定期监测与评估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重点部门防控措施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严格手术室环境消毒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确保手术室空气洁净，定期对手术室内表面、设备、器械等进行彻底清洁和消毒。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手术人员无菌操作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手术人员需严格遵守无菌操作规程，包括穿戴无菌手术衣、手套、口罩等，确保手术过程无菌。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患者术前准备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患者术前需进行全身清洁，必要时进行术前预防性使用抗菌药物。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强化手术废弃物管理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对手术过程中产生的废弃物进行严格分类、收集和处理，防止交叉感染。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手术室防控要点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加强环境消毒与通风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严格探视制度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限制探视人数和探视时间，探视者需遵守医院规定，如穿戴隔离衣、口罩等。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强化医务人员手卫生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医务人员需严格执行手卫生规范，接触患者前后需进行手消毒。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保持重症监护室内空气流通，定期对室内环境、设备、床单位等进行清洁和消毒。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合理使用抗菌药物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根据患者病情合理使用抗菌药物，避免滥用导致耐药菌产生。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重症监护室防控要点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新生儿室环境要求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保持新生儿室内空气清新、温度适宜、湿度适中，定期对室内环境进行消毒。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新生儿护理操作规范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医务人员需熟练掌握新生儿护理操作技能，严格遵守无菌操作规程。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奶具、尿布等物品消毒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新生儿使用的奶具、尿布等物品需进行严格消毒，确保无菌。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隔离与观察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对患有感染性疾病的新生儿进行隔离治疗，对其他新生儿进行密切观察，发现异常情况及时处理。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新生儿室防控要点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https://d.book118.com/987065050125006043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2024-09-17T14:08:25.523</cp:lastPrinted>
  <dcterms:created xsi:type="dcterms:W3CDTF">2024-09-17T06:08:25Z</dcterms:created>
  <dcterms:modified xsi:type="dcterms:W3CDTF">2024-09-17T06:08:27Z</dcterms:modified>
</cp:coreProperties>
</file>