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611B2E-2B67-4B33-84EE-79DFA174A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929AB4-5D41-42F7-9612-DE83B2B1E1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40A00E-4AC1-4C1E-9E33-A7494EBF6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16FA70-A3F0-4BC4-BAD5-C42978D91A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365DB1-3FAE-42E4-9E84-63CC057FC6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A30359-0714-408B-9EA1-614BAF9C31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110353-03C9-4996-89AE-69F651A803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E941DC-55A6-492C-B753-60607B5462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CC21D7-444A-46E0-9A9B-B13EBD2080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0CFB2-85C1-47DD-B1EF-E0EFDD3F30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F5EC99-EE66-4D7D-9C88-F83D459056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06506306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50.酒店管理中的创新和突破点发现</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2023-12-22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酒店管理中的创新思维</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突破点一：客户体验优化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突破点二：营销策略创新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突破点三：人力资源管理创新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突破点四：绿色环保理念践行</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行业发展迅速</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随着旅游业的繁荣和消费者对高品质住宿体验的追求，酒店业发展迅速，竞争日益激烈。</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传统管理模式受限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传统的酒店管理模式在应对市场变化和满足消费者个性化需求方面显得力不从心。</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数字化与智能化趋势</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数字化和智能化技术的应用正在改变酒店业的运营方式和服务模式。</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背景与现状</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通过创新和突破，酒店可以在激烈的市场竞争中脱颖而出，吸引更多客户。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提升竞争力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rcRect l="2208" r="2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满足客户需求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rcRect l="8333" r="8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推动行业发展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17651" r="1765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创新和突破有助于酒店更好地满足客户的个性化需求，提升客户满意度。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酒店业的创新和突破不仅可以提升单个酒店的竞争力，还有助于推动整个行业的进步和发展。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创新与突破的意义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酒店管理中的创新思维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175" r="3217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创新思维是指在解决问题或创造新事物时，突破传统思维模式，运用独特、新颖的思考方式和方法。</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概念</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具有独创性、灵活性、多元性和风险性等特征，能够产生新的想法、解决方案或产品。</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创新思维的概念与特点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通过提供个性化、定制化服务，满足客人的特殊需求，提升客户满意度和忠诚度。</a:t>
            </a:r>
          </a:p>
        </p:txBody>
      </p:sp>
      <p:pic>
        <p:nvPicPr>
          <p:cNvPr id="5" name="Picture 5"/>
          <p:cNvPicPr>
            <a:picLocks noChangeAspect="1"/>
          </p:cNvPicPr>
          <p:nvPr/>
        </p:nvPicPr>
        <p:blipFill>
          <a:blip r:embed="rId2"/>
          <a:srcRect l="13208" r="132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7" name="Picture 7"/>
          <p:cNvPicPr>
            <a:picLocks noChangeAspect="1"/>
          </p:cNvPicPr>
          <p:nvPr/>
        </p:nvPicPr>
        <p:blipFill>
          <a:blip r:embed="rId3"/>
          <a:srcRect l="14542" r="14542"/>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服务创新</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运用新媒体、大数据等技术手段，进行精准营销和推广，提高酒店品牌知名度和市场占有率。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营销创新</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引入先进的管理理念和方法，优化酒店组织结构和流程，提高管理效率和员工满意度。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管理创新</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创新思维在酒店管理中的应用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提供培训和学习机会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组织员工参加创新思维培训、研讨会等活动，提高员工的创新意识和能力。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实施激励机制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对员工的创新成果给予物质和精神上的奖励，鼓励员工持续创新和改进。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营造创新氛围</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鼓励员工提出新想法和建议，给予充分的支持和信任，激发员工的创新热情。</a:t>
            </a:r>
          </a:p>
        </p:txBody>
      </p:sp>
      <p:pic>
        <p:nvPicPr>
          <p:cNvPr id="10" name="Picture 10"/>
          <p:cNvPicPr>
            <a:picLocks noChangeAspect="1"/>
          </p:cNvPicPr>
          <p:nvPr/>
        </p:nvPicPr>
        <p:blipFill>
          <a:blip r:embed="rId2"/>
          <a:srcRect l="8333" r="83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培养酒店员工的创新思维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突破点一：客户体验优化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客户需求洞察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通过数据分析和市场调研，深入了解客户的喜好、需求和期望，为个性化服务提供基础。</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定制化服务设计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根据客户需求，提供定制化的房型、餐饮、娱乐等服务，让客户感受到独特的关怀。</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灵活调整策略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根据客户反馈和行为数据，不断优化个性化服务策略，确保服务质量和客户满意度持续提升。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个性化服务策略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通过智能机器人、自助办理入住等设备，简化客户办理手续，提高服务效率。</a:t>
            </a:r>
          </a:p>
        </p:txBody>
      </p:sp>
      <p:pic>
        <p:nvPicPr>
          <p:cNvPr id="6" name="Picture 6"/>
          <p:cNvPicPr>
            <a:picLocks noChangeAspect="1"/>
          </p:cNvPicPr>
          <p:nvPr/>
        </p:nvPicPr>
        <p:blipFill>
          <a:blip r:embed="rId2"/>
          <a:srcRect l="31083" r="310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自助服务技术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引入智能家居技术，实现客房灯光、空调、窗帘等设备的智能控制，提升客户居住体验。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智能客房控制</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运用大数据和人工智能技术，对客户行为和需求进行深度分析，为酒店管理和服务提供数据支持。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数据驱动决策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智能化技术应用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加强员工情感关怀和沟通技巧的培训，让员工能够真诚、热情地与客户互动，传递温暖和关怀。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员工培训</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制定客户关怀计划，包括生日祝福、纪念日礼物、特殊需求关注等，让客户感受到家的温馨。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客户关怀计划</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积极运用社交媒体平台，与客户保持实时互动，回应客户诉求和建议，增强客户归属感和忠诚度。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社交媒体互动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情感关怀与互动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突破点二：营销策略创新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https://d.book118.com/987065063061006052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2024-09-25T20:45:37.728</cp:lastPrinted>
  <dcterms:created xsi:type="dcterms:W3CDTF">2024-09-25T12:45:37Z</dcterms:created>
  <dcterms:modified xsi:type="dcterms:W3CDTF">2024-09-25T12:45:39Z</dcterms:modified>
</cp:coreProperties>
</file>