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214A3-59BD-46D1-AF0C-09175D9E2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5E9DD-31B2-4A9C-A323-D6130767A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CB2FD-85DB-4749-B956-67186F576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F1971-90B4-4465-BCFE-0C2A9D3C6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8E86AF-05FD-4935-8877-736E2C7F9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E4476C-39BC-430C-AC30-66ED3F294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1B62E1-DAAA-4E8B-8B5F-3600D9989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2B0CE-B70F-4C50-817E-8E256F891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1CF32-A103-48F2-AC3F-614D84DFF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E4E36-E714-4F23-9023-61764D748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5BD78-8827-4932-B834-4A7BDA84B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66126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急诊科病人病情异常波动的观察与护理策略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急诊科病人病情概述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病情异常波动观察方法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护理策略制定与实施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药物使用注意事项及不良反应监测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总结反思与持续改进计划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急诊科病人病情概述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如交通事故、跌落、暴力等导致的外伤患者。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创伤病人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如心肌梗塞、脑卒中、急性腹痛等突然发病的患者。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急性疾病患者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包括药物中毒、食物中毒、气体中毒等各类中毒患者。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中毒病人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如中暑、溺水、电击等因环境因素导致的急症患者。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环境因素受害者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7601" r="1760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常见急诊科病人类型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病情异常波动定义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指病人在治疗过程中，病情出现突然变化或不稳定状态，包括病情恶化、并发症出现等。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病情异常波动可能导致病人生命体征不稳定，增加治疗难度和风险，严重时甚至危及病人生命。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病情异常波动定义及危害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通过密切观察病人病情，能够及时发现异常波动，为医生提供准确信息，以便及时调整治疗方案。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及时发现病情异常波动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有效的观察和护理措施能够降低并发症发生率，减少病人痛苦，提高治疗效果，保障病人安全。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保障病人安全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加强急诊科病人的观察和护理，有助于提高医疗质量，提升医院形象，增强患者信任度。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观察与护理重要性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病情异常波动观察方法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高热或低温均可能为病情恶化的信号。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心率、血压监测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定时测量，注意波动范围和变化趋势。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呼吸频率、深度观察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评估呼吸系统功能状态。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意识状态评估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利用GCS评分等工具评估患者意识水平。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瞳孔反应检查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观察瞳孔大小、对光反应等，评估脑功能状态。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肌力与肌张力检查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评估神经系统运动功能状态。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神经系统功能评估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血常规、生化等指标，反映全身炎症反应及器官功能状态。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血液学检查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尿常规、尿生化等，评估泌尿系统功能。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X线、CT、MRI等，观察器官形态、结构及功能变化。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实验室检查及影像学检查应用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7209" r="27209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患者根据自身疼痛程度在标尺上标记，医护人员根据标记评估疼痛等级。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VAS视觉模拟评分法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患者从0-10中选择一个数字代表自身疼痛程度，医护人员根据数字评估疼痛等级。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NRS数字评分法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通过展示不同表情的面孔，让患者选择最能代表自身疼痛程度的面孔，医护人员根据选择评估疼痛等级。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Faces疼痛量表评分法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教导患者如何记录疼痛发作的时间、部位、性质、强度等信息，医护人员定期查看并评估疼痛控制效果。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疼痛日记记录法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疼痛程度评估工具介绍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护理策略制定与实施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创伤类病人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重点观察伤口出血、感染情况，保持伤口清洁，定期更换敷料，避免并发症。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心血管类病人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密切监测生命体征，特别是心率、心律、血压变化，及时发现并处理心律失常、心衰等异常情况。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呼吸类病人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保持呼吸道通畅，给予氧气吸入，观察呼吸频率、节律及深浅度，发现呼吸衰竭等严重情况及时报告医生。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消化类病人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观察腹部体征，如腹痛、腹胀、呕吐、腹泻等，给予相应饮食和药物治疗，防止电解质紊乱。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针对不同类型病人护理策略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556" b="255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预防性护理措施采取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对病人进行全面风险评估，包括年龄、病情、并发症等因素，制定个性化护理计划。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针对可能出现的并发症，采取相应预防措施，如定期翻身拍背预防压疮、使用抗凝药物预防深静脉血栓等。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向病人及家属进行健康宣教，包括疾病知识、饮食指导、康复锻炼等，提高病人自我护理能力。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https://d.book118.com/987066126064006044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2024-09-18T21:08:30.088</cp:lastPrinted>
  <dcterms:created xsi:type="dcterms:W3CDTF">2024-09-18T13:08:30Z</dcterms:created>
  <dcterms:modified xsi:type="dcterms:W3CDTF">2024-09-18T13:08:32Z</dcterms:modified>
</cp:coreProperties>
</file>