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82C9B-F941-47CB-ADF1-49D80E2AE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A1987-D8AF-48D6-A67B-2B2A03A95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1177D-6D89-4B7F-B315-B95A4A93A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4F0B7-9DE8-47F4-A98A-465255913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D33E9A-2B4E-4885-A060-1971453E3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F3C84B-6FBE-49C5-8E49-10D3087F2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393852-A869-49B3-AD3F-D15442A0F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D09C0-D16B-427E-9881-933A75827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05911-B7B5-4081-94A1-5501F4344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6240C-F339-43CC-B6A6-D5E877971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A79EB-EC2D-43DB-8EAE-16D1EB4D5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66132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决策分析医药经理的决策能力探讨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医药经理的决策能力构成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医药经理决策能力的现状分析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提升医药经理决策能力的策略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案例分析：成功医药经理的决策实践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决策分析的定义与重要性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决策分析是一种系统性的、理性的方法，用于在不确定条件下制定和优化决策。它涉及数据收集、模型构建、方案评估等多个环节，旨在帮助决策者做出科学、合理的选择。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药领域，决策分析对于医药经理来说至关重要。随着医药市场的不断变化和竞争的加剧，医药经理需要具备强大的决策能力，以应对各种挑战和机遇。通过决策分析，医药经理可以更加理性地评估市场、产品、竞争对手等因素，从而制定有效的市场策略和业务计划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分析的流程通常包括问题定义、数据收集、模型构建、方案评估和实施监控五个步骤。首先，需要明确决策的目标和问题；其次，收集相关数据和信息；然后，构建适当的模型进行分析；接着，评估不同方案的优劣；最后，实施选定的方案并进行监控和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的方法多种多样，包括定性和定量分析方法。其中，定性方法主要依赖于专家的经验和判断，如德尔菲法、头脑风暴等；定量方法则运用数学和统计工具进行建模和分析，如回归分析、决策树等。在实际应用中，可以根据问题的性质和数据的可用性选择合适的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决策分析的流程与方法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医疗资源分配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医院和医疗机构可以利用决策分析来优化医疗资源的分配和管理，例如床位分配、医生排班、设备采购等，以提高医疗服务的效率和质量。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市场策略制定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通过决策分析，医药经理可以评估不同市场策略的潜在收益和风险，从而选择最适合的市场进入、产品定位和推广策略。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产品组合优化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利用决策分析方法，可以对公司的产品组合进行深入分析，确定哪些产品具有增长潜力，哪些产品需要调整或淘汰，以实现公司整体业绩的提升。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临床试验设计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在临床试验阶段，决策分析可以帮助设计更加高效和经济的试验方案，减少试验的时间和成本，同时提高试验结果的可靠性和准确性。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决策分析在医药领域的应用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医药经理的决策能力构成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通过对竞争对手的战略布局、产品线、市场份额等方面的深入分析，医药经理能够制定针对性的竞争策略。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客户需求理解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医药经理需要深入了解目标客户的需求和偏好，以便在产品开发和市场推广中更好地满足客户需求。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市场趋势洞察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医药经理需要具备敏锐的市场洞察力，能够及时发现并跟踪医药市场的发展趋势，为企业的战略决策提供依据。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医药经理需要根据市场需求和竞争态势，为产品制定准确的市场定位，明确产品的目标客户群体和市场卖点。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通过对不同产品线的规划和布局，医药经理能够形成具有竞争力的产品组合，满足市场的多元化需求。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医药经理需要关注行业创新动态，积极推动企业的新产品开发工作，提升企业的核心竞争力。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产品策划能力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医药经理需要具备出色的沟通能力，能够与企业内部各个部门保持顺畅的沟通，确保决策的有效执行。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通过组建高效的团队，激发团队成员的积极性和创造力，医药经理能够带领团队共同实现目标。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医药经理需要善于整合内外部资源，包括人才、资金、渠道等，为企业的发展提供有力支持。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625" r="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在突发事件或危机发生时，医药经理需要迅速反应，制定并执行有效的危机应对计划，保障企业的稳定运营。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医药经理需要对市场潜在的风险进行识别和评估，制定相应的风险应对策略，降低市场风险对企业的影响。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确保企业的业务活动符合国家法律法规和行业规范的要求，避免因违规操作而引发的法律风险。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医药经理决策能力的现状分析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决策过程缺乏科学性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一些医药经理在决策过程中过于依赖个人经验或直觉，缺乏科学的方法和工具支持。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对市场和政策变化不敏感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部分医药经理对市场趋势和政策变化缺乏敏锐的洞察力，导致决策滞后或失误。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决策能力参差不齐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目前，医药经理的决策能力存在较大的差异，部分经理具备较高的决策水平，而部分经理则相对较弱。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0197" r="10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医药经理决策能力的现状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许多医药经理在职业生涯中未接受过系统的决策能力培训，导致决策水平难以提升。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缺乏系统培训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部分医药经理在信息获取和处理方面存在短板，无法准确、全面地掌握决策所需的信息。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信息获取和处理能力不足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一些医药经理在决策过程中缺乏与团队成员的充分沟通和协作，导致决策结果难以得到团队的支持和执行。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团队协作不足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医药经理决策能力存在的问题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60" r="2486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适应行业发展的需要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随着医药行业的快速发展和变革，医药经理需要具备更高的决策能力来应对挑战和把握机遇。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提高企业竞争力的需要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优秀的决策能力有助于医药企业在激烈的市场竞争中脱颖而出，实现可持续发展。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个人职业发展的需要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提升决策能力有助于医药经理在职业生涯中取得更好的成绩，实现个人价值。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医药经理决策能力提升的必要性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https://d.book118.com/987066132065006040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2024-09-12T20:54:34.975</cp:lastPrinted>
  <dcterms:created xsi:type="dcterms:W3CDTF">2024-09-12T12:54:34Z</dcterms:created>
  <dcterms:modified xsi:type="dcterms:W3CDTF">2024-09-12T12:54:37Z</dcterms:modified>
</cp:coreProperties>
</file>