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9DF47-38CE-44BE-AC4B-3C1C171AF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A4684-6A64-4DE8-B534-A2351DB2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4B774-31E4-4EE8-9856-D28CA5087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78289-11FD-46CD-902B-DFA880A2B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C5007-2EC5-45EF-8553-BE1B4BCA7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AD052-A041-4B9A-A9A0-96684D9DA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35675-C184-4A7C-8699-F6D50FA2C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6E39D-EB6D-478D-9913-20FD28E0D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DEE4D-4D79-4390-8353-5AD55BBEF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906EB-3FAD-4996-8F52-75B51FAEA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E10FC-366B-4AA4-BF3A-96EA094C1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000561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《安装预算基础知识》ppt课件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安装预算的编制方法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安装预算的审核与控制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安装预算软件介绍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安装预算是对工程项目中安装部分的费用进行的计划和核算，是工程项目预算的重要组成部分。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是根据施工图纸、工程量清单、消耗量定额等资料，对工程项目中涉及的安装工程费用进行预算和核算。它包括了人工费、材料费、机械费和其他间接费用等，是工程项目投资估算、设计概算、施工图预算、竣工结算等环节的重要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安装预算的定义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安装预算对于工程项目来说具有重要意义，它能够控制工程成本、提高投资效益，同时也是施工企业进行成本核算和报价的重要依据。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安装预算，可以有效地控制工程项目的成本，避免不必要的浪费和超支。同时，它也能够为施工企业提供明确的成本控制目标，帮助企业提高管理水平和经济效益。此外，安装预算还是施工企业进行投标报价的重要依据，对于企业的市场竞争力有着至关重要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安装预算的重要性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在进行安装预算时，需要遵循一些基本原则，如实事求是、准确完整、合理合规等。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事求是原则要求在进行安装预算时，要根据实际情况进行核算和评估，不得弄虚作假或高估冒算。准确完整原则要求预算数据要准确无误，内容要完整齐全，不得漏项或重复计算。合理合规原则要求预算的编制要符合国家法律法规和行业标准，不得违反相关规定或存在违规行为。同时，还要注意及时性原则，即要及时完成预算的编制和审核工作，确保工程项目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安装预算的基本原则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安装预算的构成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837" b="58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指直接从事安装作业的工人工资，包括基本工资、奖金、津贴和补贴等。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指安装工程中所需的原材料、辅助材料、构配件和零件等的费用。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指使用施工机械作业所发生的机械费用，包括折旧费、修理费、安装拆卸费和机上人工费等。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机械使用费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包括施工现场材料的二次搬运费、生产工具和用具使用费、检验试验费、工程定位复测费和场地清理费等。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其他直接费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指按国家法律、法规规定，由省级政府和省级有关权力部门规定必须缴纳或计取的费用。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规费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包括管理人员工资、办公费、差旅交通费、固定资产使用费、工具用具使用费、劳动保险和职工福利费等。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包括利息支出和汇兑损益等。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财务费用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包括技术转让费、技术开发费、业务招待费和广告费等。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以纳税人依法实际缴纳的增值税、消费税和营业税税额为计税依据，按照纳税人所在地的不同税率分别征收。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城市维护建设税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以纳税人实际缴纳的增值税、消费税和营业税税额为计税依据，按3%的征收率征收。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教育费附加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以纳税人实际缴纳的增值税、消费税和营业税税额为计税依据，按2%的征收率征收。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地方教育附加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安装预算的编制方法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https://d.book118.com/987100056124006041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2024-09-14T13:41:10.681</cp:lastPrinted>
  <dcterms:created xsi:type="dcterms:W3CDTF">2024-09-14T05:41:10Z</dcterms:created>
  <dcterms:modified xsi:type="dcterms:W3CDTF">2024-09-14T05:41:12Z</dcterms:modified>
</cp:coreProperties>
</file>