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C38DDB-64CA-4526-87ED-AD0B1C4BE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C4324-4137-4E38-8BD1-C13FBB292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35376-1605-4A8D-85A8-DF8A3ABBF1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60838E-53E6-420F-BB58-6B8890F67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21549D-2313-4E6E-93B0-EEF511972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DE70D0-682B-44F1-BFB4-C362CC416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7D8808-F9C2-4BB0-98A4-00276426C1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D7456-3DAC-4737-9287-F58AA6BFD6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E94FB-E714-4E1B-9EBA-D500283F0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F4C11-0F2F-46D0-84CB-E139FF531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8B0F50-C3AC-4615-8377-27CBE7C77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00133031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创业中的灵活性和变革适应能力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灵活性在创业中的作用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变革适应能力在创业中的作用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创业中的灵活性与变革适应能力的关系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创业是指个人或团队通过创新和创造，发现并抓住商业机会，以实现商业价值的过程。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创业具有创新性、风险性、自主性、收益性等特点，需要创业者具备创新思维、市场洞察力、资源整合能力、团队协作能力等素质。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创业的定义与特点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创业的特点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创业是创造就业机会的重要途径，能够为社会创造更多的工作岗位，缓解就业压力。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创造就业机会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促进经济增长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208" r="14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958" r="11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创业活动能够推动创新和科技进步，促进经济发展和产业升级。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创业过程能够锻炼和提升个人的综合素质和能力，包括沟通协调、团队协作、创新思维等。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创业的重要性与意义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创业过程中会面临诸多挑战，如市场竞争、资源短缺、人才招聘、法律法规等。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随着科技的发展和市场的变化，创业也面临着许多机遇，如互联网+、人工智能、绿色环保等新兴领域的发展。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创业的挑战与机遇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灵活性在创业中的作用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能够有效整合内外部资源以应对变化。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能够迅速应对挑战和变化。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能够发现并抓住新的机会。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灵活性定义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灵活性是指企业或个人在面对变化和挑战时，能够快速适应、调整和改变的能力。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能够根据环境变化调整策略和行动。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97" r="1699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8355" r="835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44" r="187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灵活性在创业中的重要性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灵活的企业能够快速适应市场需求的变化，抓住市场机会。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灵活的企业能够更快地创新和改进，提高竞争力。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灵活的企业能够及时调整策略和方向，降低因环境变化带来的风险。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灵活的企业文化能够激发员工的积极性和创造力，增强团队凝聚力。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应对市场变化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提高竞争力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降低风险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3682" r="2368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打破传统层级结构，实现快速决策和响应。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建立敏捷的组织结构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鼓励员工提出新的想法和建议，激发创新活力。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培养创新文化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不断学习新知识，改进产品和服务，提高竞争力。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持续学习与改进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建立有效的信息传递机制，及时了解市场和客户需求。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加强内外部沟通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提高灵活性的方法与策略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灵活确定产品方向和市场定位，快速验证商业模式。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771" r="15771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125" r="8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创业初期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灵活调整组织结构和运营策略，快速响应市场变化。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成长阶段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灵活应对竞争和变革挑战，持续创新和改进。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灵活性在不同创业阶段的运用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变革适应能力在创业中的作用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敏感性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能够及时察觉环境变化。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变革适应能力的定义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指个体或组织在面对环境变化时，能够迅速调整自身策略、结构和行为，以适应新环境的能力。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能够快速调整策略和行动。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能够在实践中不断学习和改进。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能够勇于尝试新的方法和思路。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变革适应能力的定义与特点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https://d.book118.com/987100133031006045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2024-09-19T20:38:16.638</cp:lastPrinted>
  <dcterms:created xsi:type="dcterms:W3CDTF">2024-09-19T12:38:16Z</dcterms:created>
  <dcterms:modified xsi:type="dcterms:W3CDTF">2024-09-19T12:38:18Z</dcterms:modified>
</cp:coreProperties>
</file>