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84519F-8D30-4C17-868F-51BB5D123C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89F122-EEC1-4517-B36C-BA72B662DC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68E7F1-2E60-4ED9-AC92-30D05234AB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27BCF1-BBB5-44D3-B87A-4D4B3734A1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C2D86A6-EA1E-44EF-BB8D-8274A38A9A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F3FC4B-F416-4071-9B40-49E08882A2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B75A9A6-DB4C-4DCF-B990-00D290094F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633003-C71E-4AF2-AE96-874B512D28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3F907E-922B-43FB-BF4D-5BA13EB57D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6A3001-8BC6-4445-8F0E-D2C35B59FB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9C74BC-4E5F-404D-BDFF-ABB4B146BC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7101015035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营业税的税收筹划课件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营业税概述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营业税税收筹划的重要性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营业税税收筹划方法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营业税税收筹划案例分析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营业税税收筹划的风险与防范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未来营业税改革趋势与展望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营业税概述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09290" y="1560576"/>
            <a:ext cx="6827520" cy="19507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营业税是一种流转税，是对在我国境内提供应税劳务、转让无形资产或销售不动产的单位和个人，就其所取得的营业额征收的一种税。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595201" y="2001561"/>
            <a:ext cx="1224808" cy="1062655"/>
            <a:chOff x="1595201" y="2001561"/>
            <a:chExt cx="1224808" cy="1062655"/>
          </a:xfrm>
        </p:grpSpPr>
        <p:sp>
          <p:nvSpPr>
            <p:cNvPr id="4" name="AutoShape 4"/>
            <p:cNvSpPr/>
            <p:nvPr/>
          </p:nvSpPr>
          <p:spPr>
            <a:xfrm rot="1800000">
              <a:off x="1595201" y="2001561"/>
              <a:ext cx="1224808" cy="1062655"/>
            </a:xfrm>
            <a:prstGeom prst="hexagon">
              <a:avLst>
                <a:gd name="adj" fmla="val 28663"/>
                <a:gd name="vf" fmla="val 11547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595201" y="4305483"/>
            <a:ext cx="1224808" cy="1062655"/>
            <a:chOff x="1595201" y="4305483"/>
            <a:chExt cx="1224808" cy="1062655"/>
          </a:xfrm>
        </p:grpSpPr>
        <p:sp>
          <p:nvSpPr>
            <p:cNvPr id="6" name="AutoShape 6"/>
            <p:cNvSpPr/>
            <p:nvPr/>
          </p:nvSpPr>
          <p:spPr>
            <a:xfrm rot="1800000">
              <a:off x="1595201" y="4305483"/>
              <a:ext cx="1224808" cy="1062655"/>
            </a:xfrm>
            <a:prstGeom prst="hexagon">
              <a:avLst>
                <a:gd name="adj" fmla="val 28663"/>
                <a:gd name="vf" fmla="val 11547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657324" y="2214971"/>
            <a:ext cx="1059059" cy="66150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678135" y="4506051"/>
            <a:ext cx="1059059" cy="66150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3609290" y="3861450"/>
            <a:ext cx="6827520" cy="19507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营业税属于价内税，计税依据是纳税人提供应税劳务、转让无形资产或销售不动产时向对方收取的全部价款和价外费用。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营业税的定义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046" r="18046"/>
          <a:stretch>
            <a:fillRect/>
          </a:stretch>
        </p:blipFill>
        <p:spPr>
          <a:xfrm>
            <a:off x="6511619" y="1535300"/>
            <a:ext cx="4371748" cy="456040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23610" y="1939341"/>
            <a:ext cx="4876800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营业税的税率相对较低，但税负较稳定，不会因经济波动而产生较大的波动。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3610" y="3270075"/>
            <a:ext cx="4876800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营业税的征收管理相对简单，征收成本较低，有利于税收征管。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23610" y="4650890"/>
            <a:ext cx="4876800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营业税的税收筹划空间较小，因为税率和计税依据较为固定。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营业税的特点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包括交通运输、金融保险、邮电通信、文化体育、娱乐服务等领域。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提供应税劳务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转让无形资产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542" r="10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销售不动产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包括专利权、商标权、著作权、非专利技术等领域。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包括房屋、土地使用权等领域。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营业税的征收范围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营业税税收筹划的重要性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通过深入研究税收政策，合理利用税收优惠政策，降低企业的纳税负担。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7750" r="77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0833" r="2083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合理利用税收政策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通过合理的税务结构调整，降低企业的整体税负，提高企业的经济效益。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优化税务结构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通过合理的税收筹划，规避税务风险，确保企业的合法经营。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规避税务风险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合法合规降低税负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通过降低税负，增加企业的利润空间，提高企业的经济效益。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增加企业利润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通过合理的税收筹划，优化企业的资源配置，提高企业的经营效率。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2583" b="125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通过合理的税收筹划，提升企业的市场价值和社会形象。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提升企业价值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提高企业经济效益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460" b="246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8363" b="836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924" b="2892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增强企业竞争力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提高企业核心竞争力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通过合理的税收筹划，提高企业的核心竞争力，使企业在激烈的市场竞争中立于不败之地。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增强企业品牌影响力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通过合理的税收筹划，增强企业的品牌影响力，提高企业的市场占有率。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促进企业可持续发展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通过合理的税收筹划，促进企业的可持续发展，使企业能够长期保持竞争优势。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https://d.book118.com/987101015035006030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2024-09-01T18:33:13.085</cp:lastPrinted>
  <dcterms:created xsi:type="dcterms:W3CDTF">2024-09-01T10:33:13Z</dcterms:created>
  <dcterms:modified xsi:type="dcterms:W3CDTF">2024-09-01T10:33:15Z</dcterms:modified>
</cp:coreProperties>
</file>