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7B6DC-7CC1-4BFD-ABF5-F4676E69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C5410-449F-4682-9341-A34154C07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C67C5-D9F5-42EB-88BC-11ADB507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8C567-C6AB-42FE-83E5-3B9EFF91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DD38B1-B228-42E8-B92C-8B660347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6B565-E78C-424A-8283-58D2EC79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065B5-51D1-4618-8CFB-B6F880B2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5E510-CAD4-4B46-B3BD-B7C973680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ADAF3-02CB-4590-A606-2B8D2158D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514B9-15C0-4117-9875-26DE17E8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E8D62-39A6-4933-9480-6D9CF052D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1154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《陈志刚安全管理》ppt课件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安全管理效果评估与改进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安全管理的定义与重要性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安全管理是指在生产过程中，为了保障员工的人身安全和财产安全，通过一系列的管理手段和措施，预防和消除事故隐患，控制和减少事故的发生，确保生产安全和员工生命财产安全的管理活动。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安全管理的目的是通过科学、合理、有效的管理手段和措施，保障员工的人身安全和财产安全，提高企业的生产效率和经济效益，促进企业的可持续发展。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保障员工的人身安全和财产安全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安全管理是保障员工的人身安全和财产安全的重要手段，通过预防和控制事故的发生，可以减少人员伤亡和财产损失。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提高企业的生产效率和经济效益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安全管理可以优化生产过程，提高生产效率和产品质量，降低生产成本和事故成本，从而提高企业的经济效益和市场竞争力。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促进企业的可持续发展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安全管理是企业管理的重要组成部分，通过加强安全管理，可以提高企业的整体管理水平，增强企业的社会责任感和公众形象，促进企业的可持续发展。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传统安全管理阶段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以经验管理为主，强调经验积累和事后处理。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近代安全管理阶段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以科学管理为主，强调科学方法和规范化管理。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现代安全管理阶段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以系统管理为主，强调全面管理和预防措施。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安全管理体系的构建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明确、可衡量、可达成、相关、时限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制定清晰的安全政策，明确安全管理的目标和期望结果，确保目标具体、可衡量、可达成，并与组织的战略目标保持一致，同时设定达成目标的时间限制。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安全政策与目标设定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职责明确、权责对等、协作配合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明确各个部门和员工在安全管理中的职责，确保权责对等，避免出现责任空白或交叉。建立有效的协作机制，促进各部门之间的沟通与配合，共同维护组织的安全。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安全责任与角色分配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制度完善、流程规范、操作性强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制定完善的安全管理制度，包括安全检查、隐患排查、事故处理等方面的规定，确保各项工作有章可循。同时，规范安全管理的流程，明确各项工作的步骤和要求，提高操作性和执行效率。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定期培训、意识强化、技能提升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定期开展安全培训活动，提高员工的安全意识和技能水平。通过培训使员工了解安全政策、掌握安全操作规程、熟悉应急处置措施等。同时，不断强化员工的安全意识，营造关注安全的文化氛围。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安全风险评估与控制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是指通过一定的方法和工具，系统地识别出可能对人员、财产、环境等造成伤害或损失的不确定因素。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包括危险源辨识、事件树分析、故障模式与影响分析等。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涉及工艺、设备、人员操作等多个方面。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https://d.book118.com/987101154162006031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2024-09-04T10:39:51.617</cp:lastPrinted>
  <dcterms:created xsi:type="dcterms:W3CDTF">2024-09-04T02:39:51Z</dcterms:created>
  <dcterms:modified xsi:type="dcterms:W3CDTF">2024-09-04T02:39:53Z</dcterms:modified>
</cp:coreProperties>
</file>