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9D699-9861-4B4F-8417-E85173944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7BBF1-BBE5-4BB8-9C3E-725D4D201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FA37F-7A2B-4456-9733-94ECAF4A1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0D9018-9D52-465C-B3FC-E18632014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A20EB3-EFF5-4589-BD76-52B9B9F79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9674BB-8DAA-4363-8062-28B4F362C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2018B2-037B-4FEC-B259-3DC7226F2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6D4A3D-51AE-40C5-9659-1F491C799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12E593-E9DE-427C-9704-43AE479C9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4EBECB-EC33-48BF-8351-AD98F8F8B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6F501-6837-48B5-A78C-094DFB4E9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6.jpeg" /><Relationship Id="rId5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10304011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绩效考核KPI指标库》研发-安全技师负责人\n## 1.绩效考核KPI指标库的重要性及作用\n### 1.1绩效考核KPI指标库对安全技师负责人的意义\n### 1.2绩效考核KPI指标库对企业的价值\n### 1.3绩效考核KPI指标库在安全管理中的应用\n## 2.安全技师负责人绩效考核KPI指标设计\n### 2.1安全技师负责人绩效考核KPI指标选取原则\n### 2.2安全技师负责人绩效考核KPI指标体系构建\n### 2.3安全技师负责人绩效考核KPI指标权重分配\n## 3.安全技师负责人绩效考核KPI指标解读与应用\n### 3.1安全技师负责人绩效考核KPI指标具体解读\n### 3.2安全技师负责人绩效考核KPI指标应用案例分析\n### 3.3安全技师负责人绩效考核KPI指标实施建议\n## 4.安全技师负责人绩效考核KPI指标优化与调整\n### 4.1安全技师负责人绩效考核KPI指标优化方法\n### 4.2安全技师负责人绩效考核KPI指标调整策略\n### 4.3安全技师负责人绩效考核KPI指标持续改进\n## 5.安全技师负责人绩效考核KPI指标库实施与保障\n### 5.1安全技师负责人绩效考核KPI指标库实施步骤\n### 5.2安全技师负责人绩效考核KPI指标库实施保障\n### 5.3安全技师负责人绩效考核KPI指标库实施效果评估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《绩效考核KPI指标库》研发-安全技师负责人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500"/>
              <a:t>绩效考核KPI指标库的重要性及作用</a:t>
            </a:r>
            <a:endParaRPr/>
          </a:p>
        </p:txBody>
      </p:sp>
      <p:sp>
        <p:nvSpPr>
          <p:cNvPr id="11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56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57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提高安全管理效率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明确安全技师负责人的职责和任务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量化安全技师负责人的工作成果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促进安全技师负责人的自我提升</a:t>
                </a:r>
                <a:endParaRPr/>
              </a:p>
            </p:txBody>
          </p:sp>
          <p:pic>
            <p:nvPicPr>
              <p:cNvPr id="1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1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62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促进团队协作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明确团队成员的职责和任务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量化团队成员的工作成果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促进团队成员之间的互相支持和协作</a:t>
                </a:r>
                <a:endParaRPr/>
              </a:p>
            </p:txBody>
          </p:sp>
          <p:pic>
            <p:nvPicPr>
              <p:cNvPr id="165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6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67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提高企业安全管理水平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建立健全的安全管理体系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落实安全生产责任制度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提高企业整体安全管理水平</a:t>
                </a:r>
                <a:endParaRPr/>
              </a:p>
            </p:txBody>
          </p:sp>
          <p:pic>
            <p:nvPicPr>
              <p:cNvPr id="17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绩效考核KPI指标库对安全技师负责人的意义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7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7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提高企业安全管理水平</a:t>
                </a:r>
                <a:endParaRPr/>
              </a:p>
            </p:txBody>
          </p:sp>
          <p:sp>
            <p:nvSpPr>
              <p:cNvPr id="17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建立健全的安全管理体系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落实安全生产责任制度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提高企业整体安全管理水平</a:t>
                </a:r>
                <a:endParaRPr/>
              </a:p>
            </p:txBody>
          </p:sp>
        </p:grpSp>
        <p:grpSp>
          <p:nvGrpSpPr>
            <p:cNvPr id="17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7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降低安全事故发生率</a:t>
                </a:r>
                <a:endParaRPr/>
              </a:p>
            </p:txBody>
          </p:sp>
          <p:sp>
            <p:nvSpPr>
              <p:cNvPr id="17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通过绩效考核KPI指标库引导安全技师负责人关注安全生产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及时发现和消除安全隐患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降低安全事故发生率</a:t>
                </a:r>
                <a:endParaRPr/>
              </a:p>
            </p:txBody>
          </p:sp>
        </p:grpSp>
        <p:grpSp>
          <p:nvGrpSpPr>
            <p:cNvPr id="18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提高企业经济效益</a:t>
                </a:r>
                <a:endParaRPr/>
              </a:p>
            </p:txBody>
          </p:sp>
          <p:sp>
            <p:nvSpPr>
              <p:cNvPr id="18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降低安全事故造成的经济损失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提高生产效率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提高企业经济效益</a:t>
                </a:r>
                <a:endParaRPr/>
              </a:p>
            </p:txBody>
          </p:sp>
        </p:grpSp>
      </p:grpSp>
      <p:pic>
        <p:nvPicPr>
          <p:cNvPr id="18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绩效考核KPI指标库对企业的价值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8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9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9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根据企业战略目标制定安全目标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将安全目标分解为具体的KPI指标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落实到安全技师负责人和团队成员</a:t>
                </a:r>
                <a:endParaRPr/>
              </a:p>
            </p:txBody>
          </p:sp>
          <p:sp>
            <p:nvSpPr>
              <p:cNvPr id="19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安全目标制定与分解</a:t>
                </a:r>
                <a:endParaRPr/>
              </a:p>
            </p:txBody>
          </p:sp>
        </p:grpSp>
        <p:grpSp>
          <p:nvGrpSpPr>
            <p:cNvPr id="19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定期对安全技师负责人和团队成员进行绩效考核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根据KPI指标评估安全绩效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提供安全绩效改进意见</a:t>
                </a:r>
                <a:endParaRPr/>
              </a:p>
            </p:txBody>
          </p:sp>
          <p:sp>
            <p:nvSpPr>
              <p:cNvPr id="19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安全绩效考核与评估</a:t>
                </a:r>
                <a:endParaRPr/>
              </a:p>
            </p:txBody>
          </p:sp>
        </p:grpSp>
        <p:grpSp>
          <p:nvGrpSpPr>
            <p:cNvPr id="19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根据安全绩效考核结果设定奖励和惩罚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激发安全技师负责人和团队成员的工作积极性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提高企业安全管理水平</a:t>
                </a:r>
                <a:endParaRPr/>
              </a:p>
            </p:txBody>
          </p:sp>
          <p:sp>
            <p:nvSpPr>
              <p:cNvPr id="19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安全激励机制</a:t>
                </a:r>
                <a:endParaRPr/>
              </a:p>
            </p:txBody>
          </p:sp>
        </p:grpSp>
      </p:grpSp>
      <p:pic>
        <p:nvPicPr>
          <p:cNvPr id="20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0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绩效考核KPI指标库在安全管理中的应用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500"/>
              <a:t>安全技师负责人绩效考核KPI指标设计</a:t>
            </a:r>
            <a:endParaRPr/>
          </a:p>
        </p:txBody>
      </p:sp>
      <p:sp>
        <p:nvSpPr>
          <p:cNvPr id="20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10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导向性原则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指标要与企业的安全目标一致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指标要能引导安全技师负责人关注安全生产</a:t>
                </a:r>
                <a:endParaRPr/>
              </a:p>
            </p:txBody>
          </p:sp>
          <p:pic>
            <p:nvPicPr>
              <p:cNvPr id="214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5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可量化原则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指标要能进行量化考核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避免使用模糊不清的指标</a:t>
                </a:r>
                <a:endParaRPr/>
              </a:p>
            </p:txBody>
          </p:sp>
          <p:pic>
            <p:nvPicPr>
              <p:cNvPr id="219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0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可比性原则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指标要具有横向和纵向可比性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有利于分析安全技师负责人的工作成果</a:t>
                </a:r>
                <a:endParaRPr/>
              </a:p>
            </p:txBody>
          </p:sp>
          <p:pic>
            <p:nvPicPr>
              <p:cNvPr id="224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5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可操作性原则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指标要简单易行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避免使用难以操作的指标</a:t>
                </a:r>
                <a:endParaRPr/>
              </a:p>
            </p:txBody>
          </p:sp>
          <p:pic>
            <p:nvPicPr>
              <p:cNvPr id="229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安全技师负责人绩效考核KPI指标选取原则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33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34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35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安全管理制度完善程度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安全责任落实到位程度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安全培训与教育开展情况</a:t>
                </a:r>
                <a:endParaRPr/>
              </a:p>
            </p:txBody>
          </p:sp>
          <p:sp>
            <p:nvSpPr>
              <p:cNvPr id="23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安全生产责任制度落实</a:t>
                </a:r>
                <a:endParaRPr/>
              </a:p>
            </p:txBody>
          </p:sp>
        </p:grpSp>
        <p:grpSp>
          <p:nvGrpSpPr>
            <p:cNvPr id="238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39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安全隐患排查与整改情况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应急预案制定与演练情况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事故报告与处理情况</a:t>
                </a:r>
                <a:endParaRPr/>
              </a:p>
            </p:txBody>
          </p:sp>
          <p:sp>
            <p:nvSpPr>
              <p:cNvPr id="240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安全生产隐患消除</a:t>
                </a:r>
                <a:endParaRPr/>
              </a:p>
            </p:txBody>
          </p:sp>
          <p:sp>
            <p:nvSpPr>
              <p:cNvPr id="241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42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43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安全事故发生率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安全事故经济损失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生产设备设施运行安全状况</a:t>
                </a:r>
                <a:endParaRPr/>
              </a:p>
            </p:txBody>
          </p:sp>
          <p:sp>
            <p:nvSpPr>
              <p:cNvPr id="244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安全生产绩效</a:t>
                </a:r>
                <a:endParaRPr/>
              </a:p>
            </p:txBody>
          </p:sp>
          <p:sp>
            <p:nvSpPr>
              <p:cNvPr id="245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安全技师负责人绩效考核KPI指标体系构建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安全技师负责人绩效考核KPI指标权重分配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50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5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安全生产责任制度落实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权重分配：30%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考核重点：安全管理制度完善程度、安全责任落实到位程度、安全培训与教育开展情况</a:t>
                </a:r>
                <a:endParaRPr/>
              </a:p>
            </p:txBody>
          </p:sp>
          <p:pic>
            <p:nvPicPr>
              <p:cNvPr id="2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5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安全生产隐患消除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权重分配：30%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考核重点：安全隐患排查与整改情况、应急预案制定与演练情况、事故报告与处理情况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安全生产绩效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权重分配：40%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考核重点：安全事故发生率、安全事故经济损失、生产设备设施运行安全状况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800"/>
              <a:t>安全技师负责人绩效考核KPI指标解读与应用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安全生产责任制度落实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安全管理制度完善程度：评估安全管理制度是否健全，是否满足安全生产需求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安全责任落实到位程度：评估安全责任是否落实到具体人员，是否存在责任缺失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安全培训与教育开展情况：评估安全培训与教育是否定期开展，效果如何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安全生产隐患消除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安全隐患排查与整改情况：评估安全隐患排查是否及时，整改是否到位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应急预案制定与演练情况：评估应急预案制定是否合理，演练是否定期开展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事故报告与处理情况：评估事故报告是否及时，处理是否得当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安全生产绩效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安全事故发生率：评估安全事故发生频率，是否呈下降趋势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安全事故经济损失：评估安全事故造成的经济损失，是否得到有效控制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生产设备设施运行安全状况：评估生产设备设施运行是否安全，是否存在安全隐患</a:t>
            </a:r>
            <a:endParaRPr/>
          </a:p>
        </p:txBody>
      </p:sp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安全技师负责人绩效考核KPI指标具体解读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https://d.book118.com/987103040111006043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《绩效考核KPI指标库》研发-安全技师负责人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2024-09-17T09:37:10.752</cp:lastPrinted>
  <dcterms:created xsi:type="dcterms:W3CDTF">2024-09-17T01:37:10Z</dcterms:created>
  <dcterms:modified xsi:type="dcterms:W3CDTF">2024-09-17T01:37:12Z</dcterms:modified>
</cp:coreProperties>
</file>