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37D95-E1E5-4C57-A0AC-5A522027B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EFC77-3C9A-4055-9223-1A99115EB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CA0E9-C667-49FA-96A8-F6ABB0A7D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77C58-E608-4D3C-874A-878B0A21F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66EF4F-BE0C-4896-9B52-519317F2C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E1A478-8ED8-4CFE-8513-2E1C6A3D9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392B65-D857-4F4F-B785-AC2C12E89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59F6D-75DC-4906-83D1-621E6AAF0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F5E80-C5F3-42D5-A1F9-1FD0B98C5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AAA62-099F-4BCF-B561-5A37B6A80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50FF3-8393-48A7-AE9E-B00CA5471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0404106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工程材料复习提纲课件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工程材料的基本性质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非金属材料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功能材料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工程材料的选用与加工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工程材料的基本性质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导热性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材料传导热量的能力。导热系数是衡量材料导热性能的参数，数值越大，导热性能越好。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电导率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材料传导电流的能力。电导率越大，导电性能越好。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光学性能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材料对光的吸收、反射、折射和透射等特性。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989" r="1398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化学稳定性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材料在化学环境中保持其结构和性能的能力。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耐腐蚀性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材料抵抗化学腐蚀的能力。耐腐蚀性好的材料能够长期保持其性能。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材料在高温下抵抗氧化的能力。抗氧化性强的材料能够在高温环境下保持稳定性。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弹性模量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材料在弹性变形范围内的应力与应变之比。弹性模量越大，材料抵抗弹性变形的能力越强。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抗拉强度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材料在拉伸载荷下抵抗断裂的能力。抗拉强度越高，材料的承载能力越强。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材料表面抵抗被划伤或刻入的能力。硬度高的材料具有更好的耐磨性和耐久性。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力学性质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种类与特性：钢铁是最常用的金属材料之一，具有高强度、良好的塑性和韧性等特点。主要分为碳素钢和合金钢两大类，广泛应用于建筑、机械、交通等领域。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生产工艺：钢铁的生产通常包括炼铁、炼钢和轧制等工序。炼铁是将铁矿石还原成生铁的过程，炼钢则是在生铁中加入适量的合金元素，以调整其性能。轧制是将钢锭或钢坯加工成所需形状和规格的过程。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应用场景：钢铁在建筑领域中主要用于制造钢筋、钢板和钢梁等结构件；在机械领域中，钢铁用于制造各种机器和设备；在交通领域中，钢铁用于制造车辆、船舶和飞机等交通工具。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腐蚀与防护：钢铁在潮湿的环境中容易发生电化学腐蚀，因此需要进行防腐蚀处理，如涂装、镀锌等。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有色金属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种类与特性：有色金属是指除铁和锰以外的所有金属，包括铝、铜、锌、铅、锡、镍等。每种有色金属都有其独特的物理和化学性质，如高导电性、高导热性、耐腐蚀等。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生产工艺：有色金属的生产通常包括采矿、选矿、冶炼和加工等工序。冶炼是将金属矿石或废金属熔炼成金属液体的过程，加工则是将金属液体加工成所需形状和规格的过程。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：有色金属在各个领域中都有广泛的应用，如铝用于制造轻量化结构件和包装材料；铜用于制造电线、电缆和管道等；锌用于防腐涂层和合金制造；铅用于电池制造；锡用于焊接材料和包装材料；镍用于制造不锈钢和高强度合金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回收与再生：由于有色金属的资源有限，因此需要进行回收和再生利用。回收有色金属可以减少对原始矿产资源的依赖，同时减少环境污染。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非金属材料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陶瓷材料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水泥材料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玻璃材料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无机非金属材料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https://d.book118.com/987104041063006051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2024-09-24T12:31:08.842</cp:lastPrinted>
  <dcterms:created xsi:type="dcterms:W3CDTF">2024-09-24T04:31:08Z</dcterms:created>
  <dcterms:modified xsi:type="dcterms:W3CDTF">2024-09-24T04:31:10Z</dcterms:modified>
</cp:coreProperties>
</file>