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ARHGG+MS-UIGothic"/>
      <p:regular r:id="rId15"/>
    </p:embeddedFont>
    <p:embeddedFont>
      <p:font typeface="NABGAS+TTMTMM+ArialMT"/>
      <p:regular r:id="rId16"/>
    </p:embeddedFont>
    <p:embeddedFont>
      <p:font typeface="IDIOLO+LOKPWH+MicrosoftYaHei"/>
      <p:regular r:id="rId17"/>
    </p:embeddedFont>
    <p:embeddedFont>
      <p:font typeface="KARKQJ+BDWBD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8FD6D-99FC-40C0-842E-2B3D69D0F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1F9396-CE5B-4CCF-B69D-CCA993E39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731E8-C15D-4F5C-9404-40753D65E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EEFBC-494E-4363-919A-CB0DE834D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642102-E453-48B0-9A5D-504460A0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2C135-E9BC-42EF-8801-187A8E10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269EBC-D985-429D-94CC-5CC455394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B7D4D-1F62-45F6-B4C2-2BBF6C37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52EE4-7E93-427F-9BBC-C2EDF02CF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B03D4-1741-4F4F-9122-B8FA9EC9F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851B4-005A-49B5-AF31-1F3CFAD05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0405603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31139"/>
            <a:ext cx="557839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IARHGG+MS-UIGothic"/>
                <a:cs typeface="IARHGG+MS-UIGothic"/>
              </a:rPr>
              <a:t>家庭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5150" spc="23">
                <a:solidFill>
                  <a:srgbClr val="0084FF"/>
                </a:solidFill>
                <a:latin typeface="IARHGG+MS-UIGothic"/>
                <a:cs typeface="IARHGG+MS-UIGothic"/>
              </a:rPr>
              <a:t>路中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5150">
                <a:solidFill>
                  <a:srgbClr val="0084FF"/>
                </a:solidFill>
                <a:latin typeface="IARHGG+MS-UIGothic"/>
                <a:cs typeface="IARHGG+MS-UIGothic"/>
              </a:rPr>
              <a:t>流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5150" spc="25">
                <a:solidFill>
                  <a:srgbClr val="0084FF"/>
                </a:solidFill>
                <a:latin typeface="IARHGG+MS-UIGothic"/>
                <a:cs typeface="IARHGG+MS-UIGothic"/>
              </a:rPr>
              <a:t>大的原因通用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84FF"/>
                </a:solidFill>
                <a:latin typeface="IARHGG+MS-UIGothic"/>
                <a:cs typeface="IARHG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BGAS+TTMTMM+ArialMT"/>
                <a:cs typeface="NABGAS+TTMTMM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ARHGG+MS-UIGothic"/>
                <a:cs typeface="IARHGG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DIOLO+LOKPWH+MicrosoftYaHei"/>
                <a:cs typeface="IDIOLO+LOKPWH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2795814" cy="24304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BGAS+TTMTMM+ArialMT"/>
                <a:cs typeface="NABGAS+TTMTMM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0084FF"/>
                </a:solidFill>
                <a:latin typeface="IARHGG+MS-UIGothic"/>
                <a:cs typeface="IARHGG+MS-UIGothic"/>
              </a:rPr>
              <a:t>流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0084FF"/>
                </a:solidFill>
                <a:latin typeface="IARHGG+MS-UIGothic"/>
                <a:cs typeface="IARHGG+MS-UIGothic"/>
              </a:rPr>
              <a:t>大的原因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BGAS+TTMTMM+ArialMT"/>
                <a:cs typeface="NABGAS+TTMTMM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84FF"/>
                </a:solidFill>
                <a:latin typeface="IARHGG+MS-UIGothic"/>
                <a:cs typeface="IARHGG+MS-UIGothic"/>
              </a:rPr>
              <a:t>防和解决措施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BGAS+TTMTMM+ArialMT"/>
                <a:cs typeface="NABGAS+TTMTMM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IARHGG+MS-UIGothic"/>
                <a:cs typeface="IARHGG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NABGAS+TTMTMM+ArialMT"/>
                <a:cs typeface="NABGAS+TTMTMM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ARHGG+MS-UIGothic"/>
                <a:cs typeface="IARHGG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KARKQJ+BDWBDB+MicrosoftYaHei-Bold"/>
                <a:cs typeface="KARKQJ+BDWBD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KARKQJ+BDWBDB+MicrosoftYaHei-Bold"/>
                <a:cs typeface="KARKQJ+BDWBDB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0225" y="355947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IARHGG+MS-UIGothic"/>
                <a:cs typeface="IARHGG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家庭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路的重要性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ARKQJ+BDWBDB+MicrosoftYaHei-Bold"/>
                <a:cs typeface="KARKQJ+BDWBD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路是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代家庭生活的基石，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器提供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力支持。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KARKQJ+BDWBDB+MicrosoftYaHei-Bold"/>
                <a:cs typeface="KARKQJ+BDWBDB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路的正常运行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于家庭安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器使用寿命以及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器正常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使用至关重要。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大的潜在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大可能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过载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火灾或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电击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等安全事故。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会加速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电线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老化，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器使用寿命，增加能源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KARKQJ+BDWBDB+MicrosoftYaHei-Bold"/>
                <a:cs typeface="KARKQJ+BDWBD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KARKQJ+BDWBDB+MicrosoftYaHei-Bold"/>
                <a:cs typeface="KARKQJ+BDWBDB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800" spc="23">
                <a:solidFill>
                  <a:srgbClr val="0084FF"/>
                </a:solidFill>
                <a:latin typeface="IARHGG+MS-UIGothic"/>
                <a:cs typeface="IARHGG+MS-UIGothic"/>
              </a:rPr>
              <a:t>流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800" spc="23">
                <a:solidFill>
                  <a:srgbClr val="0084FF"/>
                </a:solidFill>
                <a:latin typeface="IARHGG+MS-UIGothic"/>
                <a:cs typeface="IARHGG+MS-UIGothic"/>
              </a:rPr>
              <a:t>大的原因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电设备负</a:t>
            </a: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荷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6980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描述：当家庭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路中的用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电设备负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流会相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增加，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。例如，同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使用多个大功率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器，如烤箱、空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路短路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：短路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IARHGG+MS-UIGothic"/>
                <a:cs typeface="IARHGG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28351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描述：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路短路是指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流不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用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器直接流回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源的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象。短路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，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流会急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增加，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致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路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过载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。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种情况可能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是由于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电线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老化、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绝缘层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破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84FF"/>
                </a:solidFill>
                <a:latin typeface="IARHGG+MS-UIGothic"/>
                <a:cs typeface="IARHGG+MS-UIGothic"/>
              </a:rPr>
              <a:t>等原因引起的。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漏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：漏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电现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311842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描述：漏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的路径，如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墙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壁、地面等。漏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可能是由于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电线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内部元件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坏等原因引起的。漏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可能引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电压过</a:t>
            </a:r>
            <a:r>
              <a:rPr sz="3000">
                <a:solidFill>
                  <a:srgbClr val="0084FF"/>
                </a:solidFill>
                <a:latin typeface="IARHGG+MS-UIGothic"/>
                <a:cs typeface="IARHGG+MS-UIGothic"/>
              </a:rPr>
              <a:t> 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8484" y="1965812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638528"/>
            <a:ext cx="4796715" cy="1291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描述：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电压过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高是指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过额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。当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电压过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流会相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增加，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过载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种情况可能是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由于供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电线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荷不均、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变压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器故障等原因引起的。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电压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高可能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对电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坏，甚至引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ARHGG+MS-UIGothic"/>
                <a:cs typeface="IARHGG+MS-UIGothic"/>
              </a:rPr>
              <a:t>火灾。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https://d.book118.com/987104056031006053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IARHGG+MS-UIGothic</vt:lpstr>
      <vt:lpstr>SimSun</vt:lpstr>
      <vt:lpstr>NABGAS+TTMTMM+ArialMT</vt:lpstr>
      <vt:lpstr>Times New Roman</vt:lpstr>
      <vt:lpstr>IDIOLO+LOKPWH+MicrosoftYaHei</vt:lpstr>
      <vt:lpstr>KARKQJ+BDWBDB+MicrosoftYaHei-Bold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2024-09-26T23:44:11.562</cp:lastPrinted>
  <dcterms:created xsi:type="dcterms:W3CDTF">2024-09-26T15:44:11Z</dcterms:created>
  <dcterms:modified xsi:type="dcterms:W3CDTF">2024-09-26T15:44:12Z</dcterms:modified>
</cp:coreProperties>
</file>