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8803-60F2-4BF3-B38B-DFB85867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0C19D-F3CE-4BD7-B3A2-933D8BCB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0902E-9E72-46F8-B007-1063FCCF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832F6-3123-448C-88A1-51063CD2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0EC1C-60CC-4579-83A9-91AAFC08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64235-1B17-4115-A72E-E660404D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96C4C-90BC-4014-A2B4-EAF0B5D7D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B67D2-FD5B-428C-B99A-A5F01304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92893-C1C4-4724-B1ED-A8591658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6D36-61B6-48CB-844A-7978E490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D6D25-D27C-49C3-AD6C-B54356B1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611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幼儿园音乐模板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幼儿园音乐课程设计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音乐在幼儿园日常活动中的应用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音乐对幼儿心理发展的影响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音乐教育资源与工具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33" r="19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通过各种音乐活动，如唱歌、跳舞、演奏乐器等，激发孩子对音乐的兴趣和好奇心，让他们主动参与和探索音乐。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激发孩子对音乐的好奇心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通过欣赏各种类型的音乐，如古典、流行、民族等，引导孩子感受音乐的韵律、节奏、和声等元素，培养他们的音乐审美能力。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培养音乐审美能力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培养音乐兴趣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38" b="10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在音乐活动中，孩子们需要集中注意力去听音乐、模仿动作等，这有助于提高他们的注意力和专注力。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音乐是一种艺术形式，可以激发孩子的创造力和想象力。通过创作歌曲、编排舞蹈等，让孩子发挥自己的想象力和创造力。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促进大脑发展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激发创造力和想象力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提高孩子的注意力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增强语音意识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通过歌唱和念童谣，孩子们可以锻炼自己的语音意识和语言表达能力，提高他们对于语音的敏感度和辨识能力。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促进词汇和语法学习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在音乐活动中，孩子们可以学习各种词汇和表达方式，如歌曲中的拟声词、形容词等，这有助于提高他们的词汇和语法学习能力。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幼儿园音乐课程设计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教授幼儿认识音符和节奏，学习如何将音符转化为声音，以及如何通过节奏来表达情感。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音符与节奏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让幼儿了解音乐符号和标记，如高音谱号、低音谱号、升降2度等，以及它们在音乐中的作用。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音乐符号与标记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19" r="22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打击乐器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教授幼儿如何使用打击乐器，如鼓、沙锤、响板等，培养他们的节奏感和协调性。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键盘乐器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教授幼儿如何弹奏简单的键盘乐器，如电子琴或钢琴，让他们了解音高和音调。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乐器学习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音乐欣赏与创作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音乐欣赏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让幼儿欣赏各种类型的音乐，如古典音乐、流行音乐、民间音乐等，培养他们的音乐感受力和审美能力。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音乐创作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教授幼儿简单的作曲和编曲技巧，让他们尝试创作自己的音乐作品，培养他们的创造力和表达能力。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音乐在幼儿园日常活动中的应用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https://d.book118.com/987106111036006041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2024-09-13T23:18:24.790</cp:lastPrinted>
  <dcterms:created xsi:type="dcterms:W3CDTF">2024-09-13T15:18:24Z</dcterms:created>
  <dcterms:modified xsi:type="dcterms:W3CDTF">2024-09-13T15:18:26Z</dcterms:modified>
</cp:coreProperties>
</file>