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0439FF-6522-4514-A34F-06B87DAF7B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A4257D-CC36-4200-9712-2877BC3558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35D8FA-1FCD-4418-BFCB-C1ABF6FC35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12E482-35EF-4BE4-A54D-AB60058A4A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F16BB1-1B7A-4FC4-85DF-8C071E962E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E843A7-B623-4404-8FE9-5C50F898C8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AC9EA1-148A-460F-AFEC-62A83F6922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7EA9B8-76BB-4533-8B8E-3D84EE67C1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04BA5D-366C-43CE-A320-E15803A7F0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E482B9-6C70-4674-BC2D-F6F3D30858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ABB8D1-3A53-483C-AD65-546E6BB315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110103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3" name="TextBox 3"/>
          <p:cNvSpPr txBox="1"/>
          <p:nvPr/>
        </p:nvSpPr>
        <p:spPr>
          <a:xfrm>
            <a:off x="6853792"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CATALOG</a:t>
            </a:r>
          </a:p>
        </p:txBody>
      </p:sp>
      <p:sp>
        <p:nvSpPr>
          <p:cNvPr id="4" name="TextBox 4"/>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DATE</a:t>
            </a:r>
          </a:p>
        </p:txBody>
      </p:sp>
      <p:sp>
        <p:nvSpPr>
          <p:cNvPr id="5" name="TextBox 5"/>
          <p:cNvSpPr txBox="1"/>
          <p:nvPr/>
        </p:nvSpPr>
        <p:spPr>
          <a:xfrm>
            <a:off x="930017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ANALYSIS</a:t>
            </a:r>
          </a:p>
        </p:txBody>
      </p:sp>
      <p:sp>
        <p:nvSpPr>
          <p:cNvPr id="6" name="TextBox 6"/>
          <p:cNvSpPr txBox="1"/>
          <p:nvPr/>
        </p:nvSpPr>
        <p:spPr>
          <a:xfrm>
            <a:off x="10732903" y="542407"/>
            <a:ext cx="1459097" cy="392307"/>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SUMMARY</a:t>
            </a:r>
          </a:p>
        </p:txBody>
      </p:sp>
      <p:sp>
        <p:nvSpPr>
          <p:cNvPr id="7" name="TextBox 7"/>
          <p:cNvSpPr txBox="1"/>
          <p:nvPr/>
        </p:nvSpPr>
        <p:spPr>
          <a:xfrm rot="-5400000">
            <a:off x="-882015" y="2957769"/>
            <a:ext cx="341606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rgbClr val="FFFFFF">
                    <a:alpha val="31000"/>
                  </a:srgbClr>
                </a:solidFill>
                <a:latin typeface="Microsoft Yahei"/>
                <a:ea typeface="Microsoft Yahei"/>
                <a:cs typeface="Microsoft Yahei"/>
              </a:rPr>
              <a:t>RESUME</a:t>
            </a:r>
          </a:p>
        </p:txBody>
      </p:sp>
      <p:sp>
        <p:nvSpPr>
          <p:cNvPr id="8" name="TextBox 8"/>
          <p:cNvSpPr txBox="1"/>
          <p:nvPr/>
        </p:nvSpPr>
        <p:spPr>
          <a:xfrm>
            <a:off x="4459207" y="2071532"/>
            <a:ext cx="5905500"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3">
                    <a:lumMod val="50000"/>
                    <a:alpha val="100000"/>
                  </a:schemeClr>
                </a:solidFill>
                <a:latin typeface="Microsoft Yahei"/>
                <a:ea typeface="Microsoft Yahei"/>
                <a:cs typeface="Microsoft Yahei"/>
              </a:rPr>
              <a:t>护理招聘培训课程开发为未来护理人员奠定基础</a:t>
            </a:r>
          </a:p>
        </p:txBody>
      </p:sp>
      <p:sp>
        <p:nvSpPr>
          <p:cNvPr id="9" name="TextBox 9"/>
          <p:cNvSpPr txBox="1"/>
          <p:nvPr/>
        </p:nvSpPr>
        <p:spPr>
          <a:xfrm>
            <a:off x="4575687" y="4281643"/>
            <a:ext cx="22383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汇报人：XX</a:t>
            </a:r>
          </a:p>
        </p:txBody>
      </p:sp>
      <p:sp>
        <p:nvSpPr>
          <p:cNvPr id="10" name="TextBox 10"/>
          <p:cNvSpPr txBox="1"/>
          <p:nvPr/>
        </p:nvSpPr>
        <p:spPr>
          <a:xfrm>
            <a:off x="7177067" y="4281643"/>
            <a:ext cx="20193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4520"/>
            <a:ext cx="12192000" cy="6848960"/>
          </a:xfrm>
          <a:prstGeom prst="rect">
            <a:avLst/>
          </a:prstGeom>
        </p:spPr>
      </p:pic>
      <p:sp>
        <p:nvSpPr>
          <p:cNvPr id="3" name="TextBox 3"/>
          <p:cNvSpPr txBox="1"/>
          <p:nvPr/>
        </p:nvSpPr>
        <p:spPr>
          <a:xfrm>
            <a:off x="439506" y="296929"/>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3">
                    <a:lumMod val="50000"/>
                    <a:alpha val="100000"/>
                  </a:schemeClr>
                </a:solidFill>
                <a:latin typeface="Microsoft Yahei"/>
                <a:ea typeface="Microsoft Yahei"/>
                <a:cs typeface="Microsoft Yahei"/>
              </a:rPr>
              <a:t>目录</a:t>
            </a:r>
          </a:p>
        </p:txBody>
      </p:sp>
      <p:sp>
        <p:nvSpPr>
          <p:cNvPr id="4" name="TextBox 4"/>
          <p:cNvSpPr txBox="1"/>
          <p:nvPr/>
        </p:nvSpPr>
        <p:spPr>
          <a:xfrm>
            <a:off x="376641" y="1276914"/>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lumMod val="50000"/>
                    <a:alpha val="100000"/>
                  </a:schemeClr>
                </a:solidFill>
                <a:latin typeface="Microsoft Yahei"/>
                <a:ea typeface="Microsoft Yahei"/>
                <a:cs typeface="Microsoft Yahei"/>
              </a:rPr>
              <a:t>CONTENTS</a:t>
            </a:r>
          </a:p>
        </p:txBody>
      </p:sp>
      <p:sp>
        <p:nvSpPr>
          <p:cNvPr id="5" name="TextBox 5"/>
          <p:cNvSpPr txBox="1"/>
          <p:nvPr/>
        </p:nvSpPr>
        <p:spPr>
          <a:xfrm>
            <a:off x="10801415" y="834288"/>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6" name="TextBox 6"/>
          <p:cNvSpPr txBox="1"/>
          <p:nvPr/>
        </p:nvSpPr>
        <p:spPr>
          <a:xfrm>
            <a:off x="1220555" y="1806496"/>
            <a:ext cx="5326684" cy="475457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护理招聘现状及趋势分析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护理培训课程设计与开发</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护理人员核心能力培养与提升</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招聘流程优化与候选人筛选策略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培训课程实施效果评估及改进建议</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总结与展望</a:t>
            </a:r>
          </a:p>
        </p:txBody>
      </p:sp>
      <p:pic>
        <p:nvPicPr>
          <p:cNvPr id="7" name="Picture 7"/>
          <p:cNvPicPr>
            <a:picLocks noChangeAspect="1"/>
          </p:cNvPicPr>
          <p:nvPr/>
        </p:nvPicPr>
        <p:blipFill>
          <a:blip r:embed="rId3"/>
          <a:stretch>
            <a:fillRect/>
          </a:stretch>
        </p:blipFill>
        <p:spPr>
          <a:xfrm>
            <a:off x="7323441" y="1251402"/>
            <a:ext cx="3253071" cy="4621451"/>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01</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引言</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341" b="234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2955" r="295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应对护理行业人才短缺</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随着老龄化社会的到来，护理行业面临巨大的人才缺口，急需培养更多专业护理人员。</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提升护理服务质量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通过专业培训课程，提高护理人员的专业技能和服务意识，进而提升整体护理服务质量。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推动护理行业创新发展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培训课程不仅关注基础护理技能，还引入先进的护理理念和技术，推动护理行业的创新发展。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通过系统化的课程设计，确保护理人员全面掌握所需的专业知识和技能。</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系统化培训</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培训课程注重理论与实践的结合，让护理人员在实践中学习和成长。</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理论与实践结合</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除了专业技能培训，课程还注重培养护理人员的沟通能力、团队协作能力和职业道德等综合素质。</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培养综合素质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培训课程关注行业发展趋势，培养护理人员具备未来所需的技能和素质，如数字化技能、跨文化交流能力等。</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适应未来发展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培训课程开发的重要性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02</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护理招聘现状及趋势分析</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917" r="169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护理人员素质参差不齐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目前市场上护理人员的素质参差不齐，部分护理人员缺乏专业技能和职业素养。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护理岗位需求量大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随着医疗行业的快速发展和老龄化的加剧，护理岗位需求量不断增加。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招聘难度增加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护理人员的短缺使得招聘难度增加，医院和养老机构等用人单位在招聘过程中面临挑战。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护理招聘市场现状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随着技术的发展，未来护理招聘将更加智能化，如利用人工智能技术进行简历筛选和面试评估。</a:t>
            </a:r>
          </a:p>
        </p:txBody>
      </p:sp>
      <p:pic>
        <p:nvPicPr>
          <p:cNvPr id="6" name="Picture 6"/>
          <p:cNvPicPr>
            <a:picLocks noChangeAspect="1"/>
          </p:cNvPicPr>
          <p:nvPr/>
        </p:nvPicPr>
        <p:blipFill>
          <a:blip r:embed="rId2"/>
          <a:srcRect l="17333" r="17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智能化招聘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未来护理招聘将更加注重多元化，包括不同学历、经验和背景的护理人员，以满足不同用人单位的需求。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多元化招聘</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500" r="16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未来护理招聘将更加注重护理人员的职业素养，如沟通能力、团队协作能力和职业道德等。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重视职业素养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未来护理招聘趋势预测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156" r="251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需求分析</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随着医疗行业的快速发展和老龄化的加剧，对护理人员的需求量不断增加，特别是对高素质、专业化的护理人员的需求更加迫切。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供给分析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目前护理人员的供给不足，尤其是高素质、专业化的护理人员更是匮乏。这主要是由于护理教育资源的不足、护理人员职业发展路径的不明确以及社会地位和待遇不高等原因所致。</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供需矛盾</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护理人员的供需矛盾日益突出，一方面是用人单位对护理人员的需求量不断增加，另一方面是护理人员的供给不足，这导致了护理招聘市场的紧张和不稳定。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护理人员需求与供给分析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03</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护理培训课程设计与开发</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721" r="3272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703" r="3370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81" r="324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培养具备专业护理知识、技能和职业素养的未来护理人员，以满足不断增长的医疗护理需求。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涵盖基础医学知识、护理专业技能、患者沟通技巧、职业道德与素养等方面，确保学员全面掌握护理工作的核心要素。</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内容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课程目标与内容设计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采用课堂讲授、案例分析、模拟实操等多种教学方法，使学员在理论学习的同时，提升实际操作能力。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理论教学与实践相结合</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鼓励学员提问、讨论和分享经验，营造积极的学习氛围，提高学员的学习兴趣和参与度。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互动式教学</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利用多媒体课件、网络教学资源等现代化教学手段，丰富教学内容，提高教学效果。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信息化教学手段</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教学方法与手段选择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通过考试、实操考核、学员反馈等多种方式对课程进行评估，全面了解学员的学习情况和课程效果。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评估方式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持续改进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追踪评估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00" r="1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根据评估结果和学员反馈，及时调整教学内容和方法，不断优化课程设计，提高培训质量。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对学员进行长期追踪评估，了解他们在实际工作中的表现，为课程改进提供实践依据。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课程评估与改进策略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04</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护理人员核心能力培养与提升</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https://d.book118.com/987110103064006044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4F4"/>
      </a:lt1>
      <a:dk2>
        <a:srgbClr val="040226"/>
      </a:dk2>
      <a:lt2>
        <a:srgbClr val="FFFFFF"/>
      </a:lt2>
      <a:accent1>
        <a:srgbClr val="312C7F"/>
      </a:accent1>
      <a:accent2>
        <a:srgbClr val="5C55C6"/>
      </a:accent2>
      <a:accent3>
        <a:srgbClr val="5577C6"/>
      </a:accent3>
      <a:accent4>
        <a:srgbClr val="605E9D"/>
      </a:accent4>
      <a:accent5>
        <a:srgbClr val="738ECA"/>
      </a:accent5>
      <a:accent6>
        <a:srgbClr val="658BE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2024-09-18T21:10:35.656</cp:lastPrinted>
  <dcterms:created xsi:type="dcterms:W3CDTF">2024-09-18T13:10:35Z</dcterms:created>
  <dcterms:modified xsi:type="dcterms:W3CDTF">2024-09-18T13:10:38Z</dcterms:modified>
</cp:coreProperties>
</file>