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72B89-C301-4E54-BA38-C6F7422BF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B3A88-31BF-49E2-AA8B-0ACAC7D7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0754A-BC05-49A6-8005-1EDF3594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2A0FB-CAC8-4F82-B9CF-80DA8202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CBA54-8FB8-4721-B270-C0583A28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212FC-BCD9-46E7-8B6B-6E77A3E9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34FC8-79F4-490E-9305-DB870A98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B346C-4C95-49FB-ADE3-034B5DF5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ADB7A-60FF-4C63-8BFC-6CA96778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9A559-98FE-4EE8-BFC5-BCB02B8E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C2EC-C0AC-40E6-84BC-72109791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1052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2023年口腔门诊行政工作总结和计划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完成了年度工作计划，实现了门诊业务量的稳步增长。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优化了内部管理流程，提高了工作效率。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加强了与外部合作伙伴的沟通与协作，拓展了业务渠道。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推进了信息化建设，实现了电子病历的全面覆盖。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06" r="203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成功举办了多次口腔健康公益活动，提升了门诊的社会影响力。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在服务质量方面获得了患者的高度评价和口碑传播。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在内部培训方面取得了显著成果，提高了团队整体素质。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在疫情防控期间，积极响应政府号召，为患者提供安全、放心的诊疗服务。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部分内部流程仍需进一步优化，以降低成本、提高效率。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与外部合作伙伴的关系维护需进一步加强，以实现互利共赢。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在患者沟通与服务方面仍有提升空间，需持续改进。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门诊量统计是评估口腔门诊运营状况的重要指标，通过统计每日、每周、每月的门诊量，可以了解患者的就诊需求和趋势。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2023年口腔门诊的日均门诊量为150人次，周均门诊量为1050人次，月均门诊量为4500人次。与上一年度相比，门诊量增长了8%。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门诊量统计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患者满意度调查是评估医疗服务质量的重要手段，通过调查问卷、电话访问等方式收集患者对门诊的意见和建议。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2023年口腔门诊共发放了2000份患者满意度调查问卷，回收有效问卷1800份。调查结果显示，患者对门诊的医疗技术和服务态度满意度分别为95%和90%。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医疗质量指标分析是评估医疗质量和安全的重要依据，通过对各项指标的分析，可以发现存在的问题和改进的方向。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2023年口腔门诊的医疗质量指标包括诊断准确率、治疗成功率、并发症发生率等。根据统计数据，诊断准确率为98%，治疗成功率为95%，并发症发生率为3%。与上一年度相比，各项指标均有所提高。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医疗质量指标分析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https://d.book118.com/987111052102006051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2024-09-24T14:27:23.773</cp:lastPrinted>
  <dcterms:created xsi:type="dcterms:W3CDTF">2024-09-24T06:27:23Z</dcterms:created>
  <dcterms:modified xsi:type="dcterms:W3CDTF">2024-09-24T06:27:25Z</dcterms:modified>
</cp:coreProperties>
</file>