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AA77C-C66C-4FA9-A33F-25B82C3A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D7829-3206-4AF6-AEB6-16BD5C42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37F1E-9514-4073-8BCC-3376218D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2BE3C-B325-45D5-B2A5-1B2B74E5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0658D-3272-4E57-AB69-C2D27A1D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1C3E0-E1CF-4506-96DF-095563B8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F8A36-7935-4EC3-B383-623764FD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1C576-018D-4502-848E-95BCCA425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2EA10-903E-4720-AF03-961C35D9F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98BF9-6FA4-4FCE-9B57-C893FEE5B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5684-CB69-4EB4-9D3D-74F55996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2052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基层管理者的团队建设和人员培训与发展计划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人员发展策略制定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领导力与执行力塑造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由两个或两个以上具备互补技能与知识，共同承担目标责任并相互协作的成员组成的正式群体。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共同目标、相互依赖、分工协作、共同承担责任。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通过团队协作，可以更有效地利用资源，提高工作效率，从而提升整体绩效。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团队建设有助于增强成员之间的信任感和归属感，形成积极向上的团队氛围。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团队成员在相互协作中，可以学习新的技能和知识，提升个人能力。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打造高效、协作、创新的团队，实现个人与组织的共同发展。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目标一致、分工协作、相互信任、有效沟通、持续学习。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分析组织的发展战略和长期目标，确定人员培训如何为实现这些目标做出贡献。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组织战略与目标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评估组织的文化和价值观，确保人员培训与之相契合，强化员工对组织的认同感和归属感。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组织文化与价值观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审视组织现有的资源和能力，从而确定人员培训的重点和方向，以弥补能力差距和充分利用资源。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组织资源与能力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组织层面需求分析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深入了解各个岗位的工作任务和职责，分析员工为完成这些任务所需具备的知识、技能和态度。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工作任务与职责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研究工作流程和规范，找出员工在执行过程中可能遇到的困难和挑战，为培训提供针对性内容。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336" r="1933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明确各个岗位的绩效目标和期望，通过培训帮助员工提升工作表现，实现个人和组织的双重目标。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绩效目标与期望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任务层面需求分析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个人层面需求分析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员工能力与素质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评估员工现有的能力和素质，识别其优势和不足，为制定个性化的培训计划提供依据。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了解员工的职业发展规划和发展需求，结合组织目标，为其提供有针对性的培训和发展机会。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员工兴趣与动机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关注员工的兴趣和动机，设计符合其需求的培训内容，激发其学习热情和参与度。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培养员工的团队意识和协作精神，增强团队凝聚力和整体绩效。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通过培训使员工掌握所需的工作技能和知识，提高工作效率和质量。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发掘员工的潜力和优势，促进员工个人成长和职业发展。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062" r="1306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根据岗位需求和员工实际情况，制定针对性的培训内容，包括专业知识、工作技能、团队协作、沟通技巧等。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采用多种培训方法，如讲座、案例分析、角色扮演、实践操作等，以确保培训效果的最大化。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https://d.book118.com/987112052130006042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2024-09-16T02:31:49.230</cp:lastPrinted>
  <dcterms:created xsi:type="dcterms:W3CDTF">2024-09-15T18:31:49Z</dcterms:created>
  <dcterms:modified xsi:type="dcterms:W3CDTF">2024-09-15T18:31:51Z</dcterms:modified>
</cp:coreProperties>
</file>