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1893C-4E0E-47BC-BF63-ECCE752BE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E3211-A90A-465A-B936-55BBD7AA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AE872-583E-46D6-BD11-437DA3B2E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1A877-6434-4BAB-9038-E73EA8AF8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A367EF-A6B9-41BE-A308-43B7304CC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F5081-63E6-4529-8734-B7A90EB19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398C58-16EA-4BB2-A875-D77E07434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8E2F6-C390-465D-BE9B-18A5256B3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AA916-4939-41D7-A539-FFA7FE53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E76C6-22B5-4736-8F0D-167797A3C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28434-0F64-49EF-B88D-3E1D7F89B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15162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病毒式营销经典案例分析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成功案例一：可口可乐歌词瓶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成功案例二：冰桶挑战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成功案例三：TikTok挑战赛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失败案例一：别针换别墅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什么是病毒式营销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病毒式营销是一种营销策略，通过提供有价值的内容，利用社交媒体等平台传播，吸引目标受众参与和分享，从而扩大品牌知名度和影响力。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病毒式营销的核心在于利用受众的自发传播，通过口碑、推荐等方式，将品牌信息传递给更多潜在客户。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病毒式营销通常不需要太多的广告费用，而是依靠受众的自发传播，因此具有低成本高回报的特点。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低成本高回报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创意质量要求高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一旦内容被受众接受并开始传播，其传播速度非常快，可以在短时间内覆盖大量潜在客户。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病毒式营销鼓励受众参与和分享，通过互动增加受众对品牌的认同感和忠诚度。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为了吸引受众的注意并激发他们传播的意愿，病毒式营销需要具有创意性和高质量的内容。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病毒式营销的特点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成功案例一：可口可乐歌词瓶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创意灵感来源于音乐与年轻人的紧密联系，通过歌词瓶将音乐与可口可乐品牌相结合，吸引年轻消费者。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可口可乐公司希望通过创意营销手段，提升品牌知名度和美誉度，同时促进产品销售。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创意起源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与音乐平台合作，选取热门歌曲中的歌词印制在瓶子上，通过歌词传达情感和品牌信息。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在社交媒体上发起#可口可乐歌词瓶#话题标签，鼓励消费者分享自己与歌词瓶的故事，提高品牌曝光度。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推出限量版歌词瓶，通过饥饿营销手段，激发消费者购买欲望。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788" r="1678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短时间内迅速提高了可口可乐品牌知名度和美誉度，吸引了大量年轻消费者关注。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通过社交媒体的分享和传播，扩大了品牌影响力，促进了产品销售。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098" b="509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689" b="14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可口可乐歌词瓶成为了一种文化现象，被广泛传播和模仿，进一步提升了品牌影响力。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成功案例二：冰桶挑战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00" r="21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冰桶挑战起源于美国，最初是为了让人们关注渐冻人症（ALS）这一罕见疾病。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一位名叫皮尔逊的朋友在2014年7月为渐冻人症募款而想出了这个点子，并邀请他的朋友盖茨接力。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盖茨接受挑战后，又向他的朋友挑战，就这样一传十、十传百，冰桶挑战迅速走红。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创意起源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名人效应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借助名人的影响力，让更多人参与到挑战中，并借助社交媒体传播。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参与者需要录制自己被冰水浇身的视频，然后发布到社交媒体上，并挑战其他人。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募款目的是为了支持渐冻人症的研究和治疗，具有较强的公益性质，容易引起人们的关注和共鸣。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https://d.book118.com/987115162012006044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2024-09-18T04:05:59.083</cp:lastPrinted>
  <dcterms:created xsi:type="dcterms:W3CDTF">2024-09-17T20:05:59Z</dcterms:created>
  <dcterms:modified xsi:type="dcterms:W3CDTF">2024-09-17T20:06:01Z</dcterms:modified>
</cp:coreProperties>
</file>