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BEA07-C1B9-4C1B-941E-4FD6DF583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4BB12-4EF3-4DAF-A6A4-0AF524A2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5437-9F97-4478-8F5D-1F9877BD4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86D26-C6CF-46FD-AC89-4B54558C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ACF42-BFE7-413F-91EA-016910AF0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92658-7867-4ABD-8EBE-DA8E5A07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82F84-5396-469C-825B-1F81520B4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BF98D-3C9F-42CD-A9D4-CAFDFE49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49E6E-262C-43BE-AD14-D9E10C5C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74DFB-6F94-4396-9EDA-9641B04C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6E0CC-E1EE-4FF2-A54B-9D42C0E8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6020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风险控制与经营目标的整合与协同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经营目标设定与实现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风险控制与经营目标整合策略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案例分析：某企业风险控制与经营目标整合实践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企业经营面临市场、政策、技术等多方面的不确定性，风险控制成为确保经营目标实现的关键环节。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通过风险控制与经营目标的整合，优化资源配置，降低经营成本，提高经营效率。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随着市场竞争的加剧，企业需要加强风险管理意识，将风险控制纳入经营决策的重要考虑因素。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汇报企业将采取哪些风险控制策略，如风险规避、风险降低、风险转移等。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阐述企业在实现经营目标过程中，如何与风险控制进行整合，确保目标实现的同时，有效控制风险。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经营目标与风险控制整合情况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分析风险控制与经营目标整合后的协同效果，如提升经营效率、降低风险损失等。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展望企业在风险控制与经营目标整合方面的未来发展规划，如完善风险管理体系、提升风险管理能力等。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风险是指在特定环境和时段内，由于不确定性因素导致实际结果与预期结果产生偏离的可能性。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根据性质和影响程度，风险可分为战略风险、财务风险、市场风险、运营风险、法律风险等。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包括全面性原则、重要性原则、制衡性原则、适应性原则和成本效益原则。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包括风险规避、风险降低、风险分担和风险承受等。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通过系统化方法，识别出可能对组织目标产生不利影响的潜在事件或情况。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经营目标设定与实现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经营目标应清晰明确，易于理解和传达。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目标应可量化，以便评估实现程度。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经营目标设定原则和方法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目标应基于实际经营情况和市场环境，具有可实现性。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目标与公司的长期战略和短期计划应密切相关。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设定明确的时间限制，以便监控进度和及时调整。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经营目标设定原则和方法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了解行业趋势、市场需求和竞争状况，为设定目标提供依据。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分析公司的资源、能力和优势，确保目标与公司实际情况相匹配。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经营目标设定原则和方法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经营目标设定原则和方法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将整体目标分解为各部门、各岗位的具体目标，形成目标体系。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目标协商与确认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与相关部门和人员进行充分沟通和协商，确保目标的合理性和可行性。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根据经营目标，制定相应的市场策略、产品策略、销售策略等。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合理调配人力、物力、财力等资源，确保计划的顺利执行。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风险评估与应对：识别潜在风险，制定相应的应对措施和预案。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根据计划需要，调整组织架构和人员配置，确保计划的顺利推进。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将计划分解为具体的任务和目标，明确责任人和时间节点，并进行实时监控和调整。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建立有效的信息沟通机制，确保各部门之间的协同和信息共享，及时反馈计划执行情况和问题。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根据经营目标和计划，制定相应的评估标准和指标体系。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收集相关数据和信息，进行整理和分析，评估经营绩效。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经营绩效评估与改进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结果反馈与沟通：将评估结果反馈给相关部门和人员，进行充分沟通和讨论。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经营绩效评估与改进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https://d.book118.com/987116020021006044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2024-09-18T07:14:40.808</cp:lastPrinted>
  <dcterms:created xsi:type="dcterms:W3CDTF">2024-09-17T23:14:40Z</dcterms:created>
  <dcterms:modified xsi:type="dcterms:W3CDTF">2024-09-17T23:14:43Z</dcterms:modified>
</cp:coreProperties>
</file>