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A2C6E-1F9B-41D6-93F6-A7D0A2099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CA519-0F9F-4362-AD04-28C04FAC1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FF4EB-5505-4BEB-AF22-2C6947FDF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B9E45-7C4E-42A1-94DC-3EC755B51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382CD8-81C2-4FC9-B7C8-8AB7E3B04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06B39E-7462-475E-A032-8E10B0DD4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30D2E6-6521-43CB-9BA7-F72AC037E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F4436-9EE6-4A04-A0CC-F9C91814E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C013D-C99D-466A-856A-50C6E0678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EC307-DC6D-4A64-A479-78DB8825D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A4BD5-A4E3-41EE-BE4B-E9A4B8BDC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16101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体育中考考试安全应急预案培训学习激励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应急预案培训内容与实施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学习激励机制设计与实施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考试安全保障措施与改进建议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提高应对突发事件的能力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通过培训，使相关人员熟悉应急预案，掌握应对突发事件的基本技能和方法，提高应对能力。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保障考试安全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体育中考是一项重要的考试，关系到学生的升学和未来发展，保障考试安全至关重要。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完善学校安全管理体系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通过培训和实施应急预案，进一步完善学校的安全管理体系，提高学校安全管理水平。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应急预案基本知识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突发事件处置技能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培训相关人员掌握应对突发事件的基本技能和方法，如疏散、救援、报警等。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通过案例分析、模拟演练等方式，提高相关人员的安全意识和风险防范意识。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培训相关人员了解应急预案的基本概念、原则和内容，熟悉应急预案的启动和实施流程。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团队协作和沟通能力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培训相关人员具备良好的团队协作和沟通能力，能够在突发事件中迅速响应、有效协作。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考场设施安全检查不严格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部分考场存在设施老化、设备损坏等问题，未能及时进行维修和更新，给考试安全带来隐患。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考场秩序管理不到位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部分考场在考试过程中存在秩序混乱、监管不力等问题，容易出现考生作弊、替考等违规行为。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考场医疗保障不充分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部分考场缺乏专业的医疗保障团队和急救设备，无法及时应对考生在考试过程中出现的突发状况。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考场安全现状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考生安全现状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考生身体状况不佳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部分考生由于平时缺乏锻炼或患有疾病，在考试过程中容易出现体力不支、突发疾病等问题。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考生心理素质不稳定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部分考生在面对重要的考试时，容易产生紧张、焦虑等负面情绪，影响考试表现。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考生安全意识不强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部分考生对考试安全的重要性认识不足，存在携带违禁物品、违反考场规定等行为。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部分学校和考场在制定应急预案时，存在内容不完善、措施不具体等问题，导致在应对突发情况时效果不佳。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缺乏完善的应急预案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部分学校和考场虽然制定了应急预案，但缺乏定期的演练和培训，导致相关人员对应急措施不熟悉，无法有效应对突发情况。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应急预案演练不足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部分学校和考场在应急资源储备方面存在不足，如缺乏必要的急救设备、药品等，无法满足应急处理的需求。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应急资源储备不足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应急预案培训内容与实施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包括考试安全的重要性、常见安全隐患及应对措施等。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体育中考考试安全基本知识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应急疏散和逃生技能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急救常识和技能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教授考生如何在紧急情况下迅速疏散和逃生，包括疏散路线、安全出口、逃生器材的使用等。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培训考生基本的急救常识和技能，如止血、包扎、心肺复苏等，以便在紧急情况下进行自救和互救。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教授考生如何预防火灾、如何扑灭初起火灾、如何正确使用灭火器等消防安全知识。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应急预案培训内容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通过讲解、演示、案例分析等方式，向考生传授相关知识和技能。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组织考生进行应急疏散演练、急救技能操作等实践活动，提高考生的实际操作能力。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视频教学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利用多媒体技术，播放相关教学视频，使考生更加直观地了解相关知识和技能。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互动问答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鼓励考生提问，通过解答问题巩固培训内容，提高考生的参与度和学习效果。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培训方法和手段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https://d.book118.com/987116101036006041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2024-09-13T23:19:38.117</cp:lastPrinted>
  <dcterms:created xsi:type="dcterms:W3CDTF">2024-09-13T15:19:38Z</dcterms:created>
  <dcterms:modified xsi:type="dcterms:W3CDTF">2024-09-13T15:19:40Z</dcterms:modified>
</cp:coreProperties>
</file>