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8BA17-80C2-4CED-96A3-9280A10A3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AFA26-83BF-485A-874F-686C3264B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83E2A-4D1E-43FA-8C7F-C817BBBF4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77CF9-B3C3-4F00-BC82-8E6D87BAE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49B7CE-2526-44E8-9E75-E3463F793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33DFC6-1788-40DD-9030-78D9F05F3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7BFB44-C849-4245-9A29-3CE7C9855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9178B-EB39-4B54-81E0-D66708C21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CB2FB-B82F-4FC4-BFA9-A2C5C27F3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C3B80-C19A-4C4D-95EA-2EEDF100B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00906-4FA1-4F69-9188-961CEAE0A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16161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《消化系统疾病营养问题》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营养与消化系统疾病关系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常见消化系统疾病营养问题剖析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个性化膳食方案制定与实施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营养支持在消化系统疾病治疗中应用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常见消化系统疾病类型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胃溃疡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胰腺炎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胃黏膜局部破损形成的溃疡。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胰腺组织的炎症性疾病。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结肠炎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胃黏膜炎症，可分为急性和慢性两种。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肝脏炎症，常见类型有病毒性肝炎、酒精性肝炎等。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结肠黏膜的炎症，常导致腹泻、腹痛等症状。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982" r="1598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032" r="1203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如暴饮暴食、过度饮酒、摄入过多刺激性食物等。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如幽门螺杆菌感染、肝炎病毒感染等。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某些药物如非甾体抗炎药等长期使用可损伤胃肠道黏膜。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部分消化系统疾病如胰腺炎等具有家族聚集性。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不良饮食习惯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药物使用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胃镜、肠镜等可直接观察消化道黏膜病变。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B超、CT、MRI等可用于辅助诊断。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血液生化检查、粪便常规检查、肝功能检查等。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腹痛、腹胀、恶心、呕吐、腹泻、便秘、黄疸等。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体征检查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腹部压痛、反跳痛、肝脾肿大等。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营养与消化系统疾病关系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适量摄入蛋白质、脂肪、碳水化合物、维生素和矿物质等营养素，有助于维持消化系统正常功能。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膳食纤维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792" r="11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抗氧化物质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摄入足够膳食纤维，有助于促进肠道蠕动，预防便秘和肠道疾病。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摄入富含抗氧化物质的食物，如水果、蔬菜、坚果等，有助于减轻氧化应激对消化系统的损害。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营养对消化系统健康影响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能量需求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蛋白质需求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脂肪需求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维生素和矿物质需求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消化系统疾病患者营养需求变化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消化系统疾病患者往往能量摄入不足，需根据病情调整能量摄入。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脂肪摄入过多可能加重消化系统负担，需控制脂肪摄入量。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疾病状态下蛋白质消耗增加，应适量增加优质蛋白质的摄入。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消化系统疾病患者可能存在维生素和矿物质缺乏，应根据缺乏情况适量补充。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合理膳食有助于降低消化系统疾病的发生风险，如适量摄入膳食纤维可降低肠癌风险。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32" r="73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针对消化系统疾病患者的营养需求，制定个性化膳食方案，有助于改善患者营养状况，促进康复。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500" r="9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合理膳食可辅助药物治疗，提高药物疗效，减轻药物副作用。例如，低脂饮食有助于减轻脂肪肝患者的肝脏负担。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辅助药物治疗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合理膳食在预防和治疗中作用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常见消化系统疾病营养问题剖析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消化吸收障碍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胃炎、胃溃疡等疾病会影响胃液的分泌和胃肠道的蠕动，从而影响食物的消化和吸收，使得营养素不能被充分吸收利用。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营养摄入不足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由于胃部疾病引起的食欲不振、恶心、呕吐等症状，导致患者营养摄入不足，特别是蛋白质、维生素和矿物质等营养素。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饮食禁忌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某些食物如辛辣、油腻、过硬等可能会刺激胃黏膜，加重病情，因此患者需要注意饮食禁忌。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87" r="158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5500" b="5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7083" b="7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胃炎、胃溃疡等胃部疾病营养问题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850" b="38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943" b="229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肝炎、肝硬化等肝脏疾病营养问题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蛋白质代谢异常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肝脏是蛋白质代谢的重要器官，肝炎、肝硬化等疾病会导致蛋白质代谢异常，使得血浆蛋白减少，出现低蛋白血症。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脂肪代谢异常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肝脏疾病会影响脂肪的代谢和转运，导致脂肪在肝脏内堆积，引发脂肪肝等疾病。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维生素缺乏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肝脏疾病会影响维生素的吸收和代谢，导致维生素缺乏，特别是脂溶性维生素如维生素A、D、E等。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https://d.book118.com/987116161110006046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2024-09-21T16:36:42.830</cp:lastPrinted>
  <dcterms:created xsi:type="dcterms:W3CDTF">2024-09-21T08:36:42Z</dcterms:created>
  <dcterms:modified xsi:type="dcterms:W3CDTF">2024-09-21T08:36:45Z</dcterms:modified>
</cp:coreProperties>
</file>