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0BEBF0-F67D-46A0-822F-7C1E802CA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A754B9-A1F6-4DA2-A58D-ED46B1555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1F2FBB-08DF-4B82-A03A-B70BFA14D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4DDCD0-3BC2-4A1A-B09C-0F0D8CB7F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BE8ADB-8BAE-4E65-96B6-0CA925CE8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091DF5-AB80-43C3-8E31-1C9BD9E96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035AA2-3008-47FB-94DB-4B1BAB3C7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6FCFE-C269-4867-B1FB-39B327955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9039F5-7AC1-4656-A193-D4E5A2995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F0DDF-CB39-4D3D-8671-802B34B9E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A1C2D6-A4B1-45AE-B1BF-997449F6E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12006413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检查管理办法培训课件检查管理的法律责任与义务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检查管理的义务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检查管理办法的培训内容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检查管理办法的实践应用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81" r="300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255" r="132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检查管理是指对企业、机构、组织等内部各项工作的监督、检查、评估和指导，以确保其合规性、有效性和高效性。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通过检查管理，可以发现和纠正存在的问题，提高工作效率和质量，保障企业和组织的稳健运营和持续发展。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62" b="45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检查管理应遵循公正、客观、科学、规范的原则，确保检查结果的真实性和可信度。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检查管理流程包括制定检查计划、实施检查、记录检查结果、提出改进意见和跟踪验证等环节。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检查管理的原则与流程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检查管理人员在执行检查任务时，应遵守国家法律法规和企业规章制度，对检查结果承担相应的法律责任。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义务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检查管理人员有义务对受检对象提供必要的指导和帮助，促进其改进和提高工作水平。同时，也有义务保护受检对象的合法权益，避免不必要的损失和纠纷。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检查管理的法律责任与义务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检查管理的法律责任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对违反检查管理规定的个人或组织，依法给予警告、罚款、没收违法所得、责令停产停业、吊销许可证等行政处罚。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行政处罚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对严重违反检查管理规定，构成犯罪的个人或组织，依法追究刑事责任。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刑事责任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违反检查管理规定的法律责任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9250" r="1925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检查人员责任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检查人员应严格遵守检查程序和标准，对检查结果负责。如因疏忽或故意造成检查结果失真，应承担相应的法律责任。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被检查单位责任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被检查单位应积极配合检查工作，如实提供相关资料和情况。如拒绝、阻碍检查或提供虚假资料，应承担相应的法律责任。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检查过程中的法律责任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788" b="57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检查结果不实的法律责任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民事责任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如检查结果不实给相关方造成损失，检查机构和检查人员应承担相应的民事责任，包括赔偿损失、消除影响等。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行政责任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对检查结果不实的检查机构和检查人员，依法给予行政处罚，如警告、罚款、吊销检查资格等。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刑事责任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对严重不负责任或故意造成检查结果不实的检查机构和检查人员，依法追究刑事责任。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检查管理的义务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按照规定的程序进行检查，确保检查过程合法、合规。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遵守检查程序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083" r="80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遵守检查标准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遵守保密规定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遵循相关法规和标准，确保检查内容符合要求。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对检查过程中涉及的机密信息和商业秘密，应严格保密，不得泄露。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严格遵守检查管理规定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提供准确的证据材料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对检查结果提供准确的证据材料，确保检查结果的可信度。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对检查结果负责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对检查结果的真实性和准确性负责，不得推卸责任。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如实记录检查结果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对检查过程中发现的问题，应如实记录，不得隐瞒或篡改。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保证检查结果的真实性和准确性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接受政府部门的监督检查，提供必要的支持和协助。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配合政府部门的监督检查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接受行业协会的自律检查，加强行业自律和规范。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配合行业协会的自律检查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接受社会监督，对公众质疑和投诉应积极回应和处理。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配合社会监督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积极配合相关部门的检查和调查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https://d.book118.com/987120064135006033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2024-09-07T07:09:14.418</cp:lastPrinted>
  <dcterms:created xsi:type="dcterms:W3CDTF">2024-09-06T23:09:14Z</dcterms:created>
  <dcterms:modified xsi:type="dcterms:W3CDTF">2024-09-06T23:09:16Z</dcterms:modified>
</cp:coreProperties>
</file>