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E7899-7398-4131-9D1E-958EDC267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FBDD7-CDDA-4A40-B748-4061DA462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420C8-6ABA-4379-81E0-9FB862C67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3E8EE-CABA-48BC-B485-F9D9E97D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0E32D5-3DD9-4901-9C81-436904F2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5DBB8-CA3A-4B45-BD0E-AEEB6848D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FC0F86-8662-456B-B6E1-E712736D0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ECA48-2349-4DB1-AE0E-7915E7F82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95480-1C31-4E13-88D5-B1C764679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50588-F170-4683-B89A-B70235A51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6DFEA-5F81-4596-BA78-F69601ED7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23001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应急处置的PPT\n## 1.护理应急处置的基本概念与重要性\n### 1.1护理应急处置的定义与分类\n### 1.2护理应急处置在医疗行业中的应用\n### 1.3护理应急处置对患者安全与满意度的影响\n## 2.护理应急处置的基本原则与方法\n### 2.1护理应急处置的基本原则\n### 2.2护理应急处置的一般方法\n### 2.3护理应急处置的特殊技巧与注意事项\n## 3.护理应急处置的应急预案与演练\n### 3.1制定护理应急处置的应急预案\n### 3.2组织护理应急处置的演练\n### 3.3评估护理应急处置演练的效果与改进措施\n## 4.护理应急处置的团队协作与沟通\n### 4.1护理团队协作在应急处置中的作用\n### 4.2有效沟通在护理应急处置中的重要性\n### 4.3提高护理团队协作与沟通能力的策略\n## 5.护理应急处置的实践案例分析\n### 5.1成功案例分享与经验教训总结\n### 5.2护理应急处置中的常见问题与解决方案\n### 5.3提高护理应急处置效果的建议与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护理应急处置的PPT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护理应急处置的基本概念与重要性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护理应急处置的定义与分类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护理应急处置的定义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在医疗活动中，护理人员对突发情况进行的紧急处理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以保证患者安全，降低风险，提高患者满意度为目的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护理应急处置的分类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按紧急程度分类：紧急处置、非常规处置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按处置对象分类：患者处置、家属处置、环境处置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护理应急处置在门诊中的应用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门诊输液、采血、注射等过程中出现的紧急情况处理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患者突发不适、晕厥等的紧急处理</a:t>
                </a:r>
                <a:endParaRPr/>
              </a:p>
            </p:txBody>
          </p:sp>
          <p:sp>
            <p:nvSpPr>
              <p:cNvPr id="18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护理应急处置在住院部中的应用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患者病情突变、手术、抢救等过程中的紧急处理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患者意外跌倒、坠床等事件的处理</a:t>
                </a:r>
                <a:endParaRPr/>
              </a:p>
            </p:txBody>
          </p:sp>
          <p:sp>
            <p:nvSpPr>
              <p:cNvPr id="18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护理应急处置在急诊科中的应用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急诊患者抢救、心肺复苏、止血包扎等紧急处理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急诊患者分诊、转运过程中的紧急处理</a:t>
                </a:r>
                <a:endParaRPr/>
              </a:p>
            </p:txBody>
          </p:sp>
          <p:sp>
            <p:nvSpPr>
              <p:cNvPr id="19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护理应急处置在医疗行业中的应用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护理应急处置对患者安全的影响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快速有效的应急处置能降低患者安全风险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提高患者对医疗服务的信任度，降低医疗纠纷风险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护理应急处置对患者满意度的影响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及时、专业的应急处置能提高患者满意度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优化护理服务流程，提高护理服务质量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护理应急处置对患者安全与满意度的影响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护理应急处置的基本原则与方法</a:t>
            </a:r>
            <a:endParaRPr/>
          </a:p>
        </p:txBody>
      </p:sp>
      <p:sp>
        <p:nvSpPr>
          <p:cNvPr id="21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保证患者在应急处置过程中的安全，防止次生伤害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保证护理人员的安全，避免职业暴露</a:t>
                </a:r>
                <a:endParaRPr/>
              </a:p>
            </p:txBody>
          </p:sp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确保安全</a:t>
                </a:r>
                <a:endParaRPr/>
              </a:p>
            </p:txBody>
          </p:sp>
        </p:grpSp>
        <p:grpSp>
          <p:nvGrpSpPr>
            <p:cNvPr id="22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及时发现并评估紧急情况，迅速采取有效处置措施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高效利用医疗资源，确保应急处置效果</a:t>
                </a:r>
                <a:endParaRPr/>
              </a:p>
            </p:txBody>
          </p:sp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迅速有效</a:t>
                </a:r>
                <a:endParaRPr/>
              </a:p>
            </p:txBody>
          </p:sp>
        </p:grpSp>
        <p:grpSp>
          <p:nvGrpSpPr>
            <p:cNvPr id="22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护理人员之间紧密协作，共同应对紧急情况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与其他医疗专业人员积极配合，共同处置</a:t>
                </a:r>
                <a:endParaRPr/>
              </a:p>
            </p:txBody>
          </p:sp>
          <p:sp>
            <p:nvSpPr>
              <p:cNvPr id="2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</p:txBody>
          </p:sp>
        </p:grpSp>
      </p:grpSp>
      <p:pic>
        <p:nvPicPr>
          <p:cNvPr id="22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护理应急处置的基本原则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对患者进行全面评估，了解患者的基本状况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识别患者潜在的危险因素，预测可能出现的紧急情况</a:t>
                </a:r>
                <a:endParaRPr/>
              </a:p>
            </p:txBody>
          </p:sp>
        </p:grpSp>
        <p:grpSp>
          <p:nvGrpSpPr>
            <p:cNvPr id="2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处置措施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针对不同紧急情况，采取相应的处置措施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遵循医嘱，严格执行护理操作规程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记录与报告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详细记录应急处置过程，包括处置时间、措施、结果等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对特殊情况及时报告，与相关人员进行沟通</a:t>
                </a:r>
                <a:endParaRPr/>
              </a:p>
            </p:txBody>
          </p:sp>
        </p:grpSp>
      </p:grpSp>
      <p:pic>
        <p:nvPicPr>
          <p:cNvPr id="2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护理应急处置的一般方法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护理应急处置的特殊技巧与注意事项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学会运用急救设备，如心肺复苏器、止血带等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掌握急救技能，如心肺复苏、气管插管等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保持冷静，迅速判断情况，采取合适的处置措施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注意与患者及家属的沟通，安抚患者及家属的情绪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护理应急处置的应急预案与演练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应急预案的制定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根据不同科室的特点，制定相应的应急预案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制定应急处置流程，明确各岗位的职责与分工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应急预案的培训与实施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对护理人员进行应急预案的培训，提高应急能力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定期组织应急演练，检验应急预案的有效性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制定护理应急处置的应急预案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https://d.book118.com/987123001046006043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护理应急处置的PPT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2024-09-17T01:02:04.546</cp:lastPrinted>
  <dcterms:created xsi:type="dcterms:W3CDTF">2024-09-16T17:02:04Z</dcterms:created>
  <dcterms:modified xsi:type="dcterms:W3CDTF">2024-09-16T17:02:06Z</dcterms:modified>
</cp:coreProperties>
</file>