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E352F-10D8-4B73-AB45-F2DFCDD6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B838A-F75E-4B0D-BD99-DA3CD2B1C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CA12C-78A8-4763-AED1-D2404E89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85A4F-3CAB-49AD-9F08-63BD92C29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648A0-2DFC-424A-942A-7BE43933F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BB43D-1D5B-4A40-93A1-96AF37FA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36B55-318F-4531-B7E7-423BE3FF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35A58-B7C7-46C3-9FD5-999C2843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1C20F-0BD6-40A8-876B-53B8B61E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61849-4BD5-44F6-8DE7-1F1AE13E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E0A34-1B9B-4013-82EC-2EBA7827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2300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椎病人护理查房指南\n## 1.胸椎病人的基本概念与病因\n### 1.1胸椎病的定义与分类\n### 1.2胸椎病的发病原因及危险因素\n### 1.3胸椎病的临床表现与诊断\n## 2.胸椎病人的护理评估与诊断\n### 2.1胸椎病人的护理评估方法\n### 2.2胸椎病人的诊断标准与依据\n### 2.3胸椎病人的病情分级与护理需求\n## 3.胸椎病人的护理措施与治疗方案\n### 3.1胸椎病人的疼痛管理方法与护理\n### 3.2胸椎病人的药物治疗与护理\n### 3.3胸椎病人的康复治疗与护理\n## 4.胸椎病人的心理护理与社会支持\n### 4.1胸椎病人的心理特点与需求\n### 4.2胸椎病人的心理护理方法与实践\n### 4.3胸椎病人的社会支持系统与康复环境\n## 5.胸椎病人的健康教育与健康促进\n### 5.1胸椎病人的健康教育内容与策略\n### 5.2胸椎病人的生活方式调整与健康管理\n### 5.3胸椎病人的预防措施与长期随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胸椎病人护理查房指南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胸椎病人的基本概念与病因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胸椎病的定义与分类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胸椎病是指影响胸椎结构的疾病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脊椎骨折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脊椎滑脱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脊椎侧弯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脊椎压缩性骨折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胸椎病可分为以下几类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创伤性胸椎病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退行性胸椎病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炎症性胸椎病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肿瘤性胸椎病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胸椎病的发病原因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外伤：如交通事故、跌倒等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退行性改变：随着年龄的增长，脊椎结构发生变化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炎症：如脊椎炎、风湿性关节炎等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肿瘤：如脊椎肿瘤、转移性肿瘤等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胸椎病的危险因素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年龄：年龄越大，患病风险越高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职业：长时间保持同一姿势的工作，如久坐、久站等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遗传：有家族遗传史的人更容易患病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生活习惯：不良的生活习惯，如坐姿不正、长时间使用电子产品等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胸椎病的发病原因及危险因素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胸椎病的临床表现与诊断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胸椎病的临床表现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疼痛：背部、颈部、肩部疼痛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肌肉痉挛：肌肉紧张、僵硬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活动受限：活动范围减小，关节活动受限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神经症状：麻木、刺痛、烧灼感等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胸椎病的诊断依据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影像学检查：如X光、CT、MRI等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实验室检查：如血液检查、炎症指标检查等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专科会诊：如神经外科、骨科等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胸椎病人的护理评估与诊断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1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病人自述：了解病人的疼痛、活动受限等症状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身体检查：观察病人的姿势、活动范围等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影像学检查：如X光、CT、MRI等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实验室检查：如血液检查、炎症指标检查等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胸椎病人的护理评估方法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根据临床表现和影像学检查结果进行诊断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结合实验室检查结果进行综合分析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实验室检查结果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胸椎病人的诊断标准与依据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病情分级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轻度：症状较轻，活动受限不明显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中度：症状较重，活动受限明显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重度：症状严重，生活不能自理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轻度：日常生活护理，指导病人进行康复锻炼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中度：加强生活护理，协助病人进行康复锻炼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重度：严密观察病情，做好生活护理和康复锻炼指导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胸椎病人的病情分级与护理需求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胸椎病人的护理措施与治疗方案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胸椎病人的疼痛管理方法与护理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药物治疗：如非处方药、处方药等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物理治疗：如热敷、冷敷、按摩等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康复治疗：如瑜伽、太极等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观察病人的疼痛变化，及时调整疼痛管理措施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指导病人正确使用止痛药物，避免药物滥用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提供心理支持，帮助病人应对疼痛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https://d.book118.com/987123005046006043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胸椎病人护理查房指南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2024-09-17T01:02:07.769</cp:lastPrinted>
  <dcterms:created xsi:type="dcterms:W3CDTF">2024-09-16T17:02:07Z</dcterms:created>
  <dcterms:modified xsi:type="dcterms:W3CDTF">2024-09-16T17:02:09Z</dcterms:modified>
</cp:coreProperties>
</file>