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4AE2F-9CFC-491E-B4CE-25881850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9BE87-FDA0-42FF-B5CD-85C9FE0E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24A5-01AD-4AF2-97EF-D6DF6202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2F48D-A65F-47F1-8308-96674ACD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3E52B-3424-4CFF-85F6-90A67B92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A2A58-8976-46FC-8052-F670DDEF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1D9FB-4E1C-44E9-8F48-32663198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B7022-0ABA-43BE-87D3-0FBD0F5C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F4F1A-067B-4252-86BC-F2D1E10B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24C04-8FAF-4D25-88A5-C7F2E0E9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85B1C-1556-4C64-A83A-64A77FFF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24011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语文基础知识大赛活动总结报告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随着社会的发展，语文知识的应用越来越广泛，掌握扎实的语文基础知识对于学生的未来发展具有重要意义。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语文基础知识是学生学习和发展的基础，为了提高学生的语文素养和知识水平，我们组织了这次语文基础知识大赛活动。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提高学生语文学习的兴趣和积极性，增强学生对语文基础知识的掌握和应用能力。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通过比赛的形式，培养学生的竞争意识和团队合作精神，提高学生的综合素质。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促进学校语文教学水平的提高，为学校的发展注入新的活力。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活动时间：XXXX年XX月XX日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活动地点：学校报告厅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涵盖了汉字、词汇、语法、修辞、阅读理解、写作等多个方面的基础知识。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采用笔试形式，参赛者需要在规定时间内完成相应的题目。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包括选择题、填空题、简答题和作文题等。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参赛者通过指定渠道进行报名，并缴纳相应的报名费用。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在指定时间和地点进行预赛，预赛形式为笔试。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预赛成绩优秀者进入决赛，决赛形式同样为笔试。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决赛结束后，颁发获奖证书和奖品。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预赛阶段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决赛阶段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颁奖阶段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参赛者需按时到达指定考场，遵守考场纪律，不得作弊。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按照题目答案的正确性和完整性进行评分，作文题还需考虑语言表达和结构等因素。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比赛规则和评分标准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本次语文基础知识大赛共有500名选手报名参加，涵盖了不同年龄段和职业背景的人员。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参赛选手中，学生占据了较大比例，同时也有教师、文学爱好者等社会人士参与。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参与人数和人员构成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本次大赛共收到参赛作品1000篇，数量较为可观。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经过评委的严格评审，最终评选出优秀作品50篇，这些作品在语言表达、文学素养和思想深度等方面表现出色。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参赛作品数量和质量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https://d.book118.com/987124011043006030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2024-09-01T20:33:20.626</cp:lastPrinted>
  <dcterms:created xsi:type="dcterms:W3CDTF">2024-09-01T12:33:20Z</dcterms:created>
  <dcterms:modified xsi:type="dcterms:W3CDTF">2024-09-01T12:33:22Z</dcterms:modified>
</cp:coreProperties>
</file>