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03D5C-CDE0-4B71-B1CC-298A5C8DB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3845D-BD16-4ABA-8708-85FAA7A71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65964-4E9C-4650-BF11-D223E6092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DE215-B019-4E17-A13F-C317850E5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8486F3-B226-453A-9DA8-81EB3DFE4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54E7F6-47BA-492C-8445-7B047FE8E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9C4030-17A5-4033-B96D-C3F72F67B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41822-69B1-42F8-8910-6ED97A2A2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AE471-1556-4801-AB03-E8F829613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B212B-DFD6-4440-A1BB-92C99F488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A224B-8ADE-4B1B-BB4D-1B135483B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2512214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足月小样护理查房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足月小样概述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足月小样护理查房的目的与流程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足月小样护理查房的内容与重点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足月小样护理查房的实践与案例分析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足月小样护理查房的未来发展与展望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足月小样概述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足月小样儿的特点是器官功能和适应能力相对较弱，容易发生并发症，如低血糖、低钙血症、喂养困难等。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足月小样是指在妊娠满37周后，由于各种原因导致胎儿出生时体重较轻，通常低于2500g的婴儿。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足月小样的成因较为复杂，可能与母体营养供给不足、胎盘功能不良、遗传因素、宫内感染等有关。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由于足月小样儿器官功能和适应能力相对较弱，容易发生并发症，影响生长发育，甚至威胁生命。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足月小样的成因与影响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足月小样的护理重要性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足月小样儿需要特殊的护理和关注，护理得当可以降低并发症的发生率，提高存活率和生长质量。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护理工作包括保温、喂养、监测、预防感染等方面，需要医护人员和家长的密切配合和精心护理。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足月小样护理查房的目的与流程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31" r="235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评估足月小样儿的生长和发育情况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通过查房，医生可以对足月小样儿的生长和发育情况进行全面评估，了解宝宝的生长速度是否正常，以及是否存在发育迟缓等问题。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监测健康状况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足月小样儿可能存在一些潜在的健康问题，如低血糖、低钙血症等，通过护理查房可以及时发现并处理这些健康问题，确保宝宝健康成长。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指导家长护理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足月小样儿需要特殊的护理和关注，医生可以通过护理查房向家长提供专业的护理指导，帮助家长更好地照顾宝宝。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指导与建议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医生会根据宝宝的实际情况，向家长提供喂养、护理等方面的指导与建议，帮助家长更好地照顾宝宝。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医生会详细询问家长的喂养方式、宝宝的睡眠情况、大小便情况等，以了解宝宝的生长和发育情况。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医生会对宝宝进行全面的体格检查，包括身高、体重、头围等指标的测量，以及心肺听诊、腹部触诊等检查，以评估宝宝的生长和发育状况。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根据宝宝的实际情况，医生可能会要求进行一些实验室检查，如血常规、血糖、钙等，以了解宝宝的营养状况和是否存在潜在的健康问题。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https://d.book118.com/987125122140006054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2024-09-29T03:22:37.168</cp:lastPrinted>
  <dcterms:created xsi:type="dcterms:W3CDTF">2024-09-28T19:22:37Z</dcterms:created>
  <dcterms:modified xsi:type="dcterms:W3CDTF">2024-09-28T19:22:39Z</dcterms:modified>
</cp:coreProperties>
</file>