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E9257-2594-4DB4-8C5F-290B4261F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8D07B-7553-4066-B107-F0FC7A3F1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20BDA-E5D4-416D-885C-47DAC591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CCCFA-7111-4D47-9F72-CE507B1F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E58F7-737D-4150-9BA4-7F115FDC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647CA-50E8-4365-9420-76AAEF134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82C605-19AC-4620-BEB1-23035717B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C0246-3BAA-4849-A60A-C67A157A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84844-6726-477F-BCD7-5C3AC025B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2B45D-9854-4353-9F81-90339370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59AF3-F7CB-4652-BF07-567E30E2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26021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训练项目可行性分析方案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随着社会的发展，人们对自身技能提升的需求日益增长，培训市场逐渐扩大。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250" r="27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政府出台相关政策，鼓励开展职业技能培训，提高劳动者素质。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企业为提高员工技能和素质，增强企业竞争力，对培训项目有较大需求。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通过培训，提高学员的专业技能和综合素质，增强就业竞争力。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提升个人技能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满足社会对各类技能人才的需求，为经济发展提供有力支持。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为企业提供优质的人才资源，推动企业持续发展。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培训项目能够为社会培养更多高素质技能人才，促进经济发展。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提高社会福祉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通过培训项目，提高学员的生活质量和社会地位，促进社会和谐稳定。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通过培训项目，提高学员的就业能力，缓解社会就业压力。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需求分类与优先级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将市场需求进行分类和优先级排序，确定项目的主要目标和方向。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明确项目的目标客户群体，包括年龄、性别、职业、收入等方面的特征。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通过市场调查、访谈等方式，了解目标客户群体对项目的需求和期望，以及市场上的空白点和痛点。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了解市场上的竞争对手，包括其产品、服务、价格、营销策略等方面的信息。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根据市场需求和竞争状况，确定项目的竞争优势和差异化特点，以及在市场中的定位。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制定相应的竞争策略，包括产品创新、品牌建设、市场拓展等方面。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市场规模估算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根据市场需求、行业发展趋势等因素，估算项目的市场规模和潜在增长空间。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分析市场的发展趋势，包括技术进步、消费升级、政策变化等方面的影响。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评估市场容量预测的不确定性，制定相应的风险应对措施和调整计划。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采用人工智能技术，通过机器学习和深度学习算法，实现自动化训练和预测。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利用云计算资源，搭建高性能计算平台，进行分布式训练和数据处理。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结合传统统计学方法，建立预测模型并进行优化。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训练过程中涉及大量敏感数据，需采取严格的数据加密和访问控制措施。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随着技术不断发展，需定期评估和调整实现方案，以保持技术先进性。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模型泛化风险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训练过程中可能存在过拟合现象，导致模型在未知数据上的表现不佳。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云计算资源将更加丰富和灵活，为高性能计算和分布式训练提供更多可能性。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数据科学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数据科学方法将在训练项目中发挥越来越重要的作用，为模型优化和预测提供支持。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随着算法和算力的不断进步，人工智能技术在训练项目中的应用将更加广泛。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47" r="1194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技术发展前景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组织与实施方案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https://d.book118.com/987126021032006041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2024-09-13T21:33:27.676</cp:lastPrinted>
  <dcterms:created xsi:type="dcterms:W3CDTF">2024-09-13T13:33:27Z</dcterms:created>
  <dcterms:modified xsi:type="dcterms:W3CDTF">2024-09-13T13:33:29Z</dcterms:modified>
</cp:coreProperties>
</file>