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3AB1-A563-4CFA-BFE5-96B2EFFF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0A85F-7400-405A-96EE-A6C4498F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B499B-8B69-426F-94A0-48E26879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13B5A-59AE-4883-96C3-A9685504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8F3AB-40F4-42BF-95AE-6FFCF6C2B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2C8CC-203C-41E8-AEB4-5B6CEAB4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DFBE8-2F50-4402-A8D7-DC7C30ABA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614D5-8053-4A5E-A77B-1AB5861F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D3B4E-3041-4EA9-AFFF-81241CBA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16C38-5C4D-413D-8D8A-BAE907BD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3A981-AA21-40C6-B4F1-3B7440F9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6066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保险竞赛活动通报方案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竞赛活动组织架构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竞赛内容与规则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竞赛流程安排与时间节点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随着国民经济持续增长和居民收入不断提高，保险行业规模逐年扩大，保费收入稳定增长。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创新能力不断提升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保险公司纷纷加大科技投入，运用大数据、人工智能等先进技术提升产品创新和服务能力。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保险监管政策日益严格，推动行业向规范化、专业化方向发展。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提升保险行业形象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通过竞赛活动展示保险行业的专业能力和服务水平，提升行业在社会公众中的形象和认知度。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促进业内交流合作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搭建一个业内交流的平台，促进保险公司之间的合作与经验分享，推动行业协同发展。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发掘和培养优秀人才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通过竞赛选拔优秀保险从业人员，为他们提供展示才华的机会，促进行业人才队伍建设。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715" r="1171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“保险创新·服务未来”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活动口号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“专业、创新、服务，共筑保险新时代！”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竞赛活动组织架构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https://d.book118.com/987126066010006054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2024-09-28T04:11:44.465</cp:lastPrinted>
  <dcterms:created xsi:type="dcterms:W3CDTF">2024-09-27T20:11:44Z</dcterms:created>
  <dcterms:modified xsi:type="dcterms:W3CDTF">2024-09-27T20:11:46Z</dcterms:modified>
</cp:coreProperties>
</file>