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94C8A-26EE-40DF-ADAE-D5BFBEA19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2A8B0-62DB-4A0D-A6DB-718907144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C83AD-0CD4-433B-881D-DAEE2CBBC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F1F88A-950F-4CAB-A0C5-FE98CF38F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6E14EA-997D-4DAD-BF13-57244EBB9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466F35-29FF-41A0-8F81-046877737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A897AF-856B-4C43-97EA-E0275CE6F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931807-A957-4B37-B53D-3346FBE87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167435-BF95-4492-9E8D-4F92F73B4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0C18F7-FCEA-459F-A6ED-34454A13B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939CE-7CC1-4D5B-95F4-9ADC1861D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13010601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老年健康教育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老年健康概述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老年常见疾病预防与保健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老年心理健康与调适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老年营养与饮食健康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老年运动锻炼与健身指导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老年生活习惯与健康管理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随着医疗技术的进步和生育率的下降，全球范围内的人口老龄化趋势日益明显。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人口老龄化趋势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老年人口比例增加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292" r="7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预期寿命延长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在许多国家，65岁及以上老年人口占总人口的比例不断上升。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随着生活水平和医疗条件的改善，人们的预期寿命不断延长。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老龄化社会现状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慢性疾病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认知功能下降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心理健康问题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社会支持不足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老年健康问题与挑战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7193" r="719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5128" r="1512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3649" b="364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8696" r="869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老年人更容易患有高血压、糖尿病、关节炎等慢性疾病。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随着年龄的增长，老年人的认知功能可能会逐渐下降，表现为记忆力减退、思维迟缓等。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老年人可能会出现孤独、抑郁等心理健康问题，需要关注和支持。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部分老年人可能面临经济困难、社会孤立等问题，需要更多的社会支持。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42" r="150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增强自我保健能力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促进社会参与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老年健康教育意义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通过健康教育，老年人可以了解如何保持健康的生活方式，从而提高生活质量。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老年人可以通过学习健康知识和技能，增强自我保健能力，更好地管理自己的健康。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健康教育可以帮助老年人预防慢性疾病和其他健康问题，减少医疗支出。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健康教育可以帮助老年人保持社会联系和积极参与社会活动，减少孤独感和抑郁情绪。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老年常见疾病预防与保健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358" r="1535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控制总热量摄入，减少饱和脂肪和胆固醇的摄入，增加蔬菜、水果、全谷类和健康脂肪的摄入。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根据身体状况选择适合的运动方式，如散步、太极拳、游泳等，每周至少进行150分钟中等强度的有氧运动。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定期监测血压和血糖，如有异常应及时就医并遵医嘱进行治疗。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控制血压和血糖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戒烟可显著降低心血管疾病风险，饮酒应适量，男性每日不应超过两个标准饮品，女性每日不应超过一个标准饮品。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心血管疾病预防与保健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选择低糖、低脂、高纤维的食物，控制总热量摄入，避免暴饮暴食。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健康饮食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运动有助于提高身体对胰岛素的敏感性，帮助控制血糖水平。建议每周进行至少150分钟的中等强度有氧运动。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规律运动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定期检测血糖水平，及时发现并控制血糖异常。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如确诊糖尿病，应遵医嘱按时服药或使用胰岛素，不可随意更改治疗方案。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遵医嘱用药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糖尿病预防与保健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625" r="10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保证钙、磷、维生素D等营养素的摄入，多吃富含钙的食物如牛奶、豆制品、海产品等。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避免不良生活习惯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进行适量的负重运动如散步、太极拳等，有助于提高骨密度和肌肉力量。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戒烟限酒，避免过量饮用咖啡和碳酸饮料等不利于骨骼健康的行为。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定期进行骨密度检测，及时发现并治疗骨质疏松。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骨质疏松预防与保健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消化道疾病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保持饮食卫生，避免不洁食物；规律饮食，避免暴饮暴食；如有消化道不适，及时就医。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泌尿系统疾病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保持个人卫生，避免尿路感染；多饮水，促进排尿；如有泌尿系统症状，及时就医。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神经系统疾病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保持充足睡眠，避免熬夜；保持心情愉悦，避免过度焦虑和压力；如有神经系统症状，及时就医。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注意保暖，避免感冒；保持室内空气流通；避免接触呼吸道感染患者。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其他常见疾病预防与保健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老年心理健康与调适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95" r="1889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848" r="1684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3710" r="137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老年心理特点及变化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老年人可能会出现记忆力减退、思维迟缓等认知功能下降的表现。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容易出现焦虑、抑郁等情绪波动，情绪调节能力减弱。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倾向于关注自身状况和需求，对他人的关注和理解减少。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社交活动减少，与他人的联系和交流减少。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认知能力下降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情绪不稳定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自我中心化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社交圈子缩小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67" r="151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通过神经心理学测验等方法评估老年人的认知功能。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认知能力评估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观察老年人的情绪表现，了解其情绪稳定性和调节能力。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情绪状态评估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评估老年人在社交、家庭和工作等方面的功能表现。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社会功能评估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综合评估老年人的身体健康、心理健康和社会功能等方面，了解其整体生活质量。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生活质量评估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老年心理健康标准与评估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https://d.book118.com/987130106014006036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2024-09-10T20:59:18.844</cp:lastPrinted>
  <dcterms:created xsi:type="dcterms:W3CDTF">2024-09-10T12:59:18Z</dcterms:created>
  <dcterms:modified xsi:type="dcterms:W3CDTF">2024-09-10T12:59:21Z</dcterms:modified>
</cp:coreProperties>
</file>