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69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642BA-A503-4F47-887F-9A156CA53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D0744-ACDD-458B-AE58-47E7E4ED8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1FCE2-A0E8-4893-8467-B5131FAC0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8525C-1441-460D-A4DB-A146E09FE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32CE50-8E35-45AB-80E5-ACD1DD53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95DD8-EC36-4179-A34C-D49C1D6A8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483FC-25A4-475A-B5D2-1AC2C1CD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0491E-D2A9-4516-A229-2976FA357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97FFB-F5D9-4E34-9143-6EF28237B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C3D0A-31AC-41F0-8832-10E8B6202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3613F-5E82-4DA3-B78B-DDFBE4AD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683" r:id="rId2"/>
    <p:sldLayoutId id="2147497684" r:id="rId3"/>
    <p:sldLayoutId id="2147497685" r:id="rId4"/>
    <p:sldLayoutId id="2147497686" r:id="rId5"/>
    <p:sldLayoutId id="2147497687" r:id="rId6"/>
    <p:sldLayoutId id="2147497688" r:id="rId7"/>
    <p:sldLayoutId id="2147497689" r:id="rId8"/>
    <p:sldLayoutId id="2147497690" r:id="rId9"/>
    <p:sldLayoutId id="2147497691" r:id="rId10"/>
    <p:sldLayoutId id="21474976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30114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一年级上册语文课件12.雪地里的小画家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教学评价与反馈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教学重点与难点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https://d.book118.com/987130114112006026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一年级上册语文课件12.雪地里的小画家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2024-08-31T18:33:28.073</cp:lastPrinted>
  <dcterms:created xsi:type="dcterms:W3CDTF">2024-08-31T10:33:28Z</dcterms:created>
  <dcterms:modified xsi:type="dcterms:W3CDTF">2024-08-31T10:33:30Z</dcterms:modified>
</cp:coreProperties>
</file>