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D2320-9F48-4298-B6C8-77640BFD1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3856D-6B06-4577-B37F-60B860AB8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FD4DC-8918-4BA3-B8E3-1AC4C8EDD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AA4C1-7BB7-4B78-BB17-F8AEB0688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6E8FBC-7085-47D6-8211-38D30196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862299-9C69-4AFF-8911-AF8C3A916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140096-276B-4850-9718-291D90CB3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FB373-C0B0-4898-9CF2-F439FAA99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3D80C-6984-4621-A604-E202858E9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00C35-137A-4099-A4C1-F6473907D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BC4E8-D32F-4413-A786-6895002E5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301211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心电监护仪使用常规黄友娣资料课件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心电监护仪概述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心电监护仪的工作原理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心电监护仪的使用方法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心电监护仪的维护保养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心电监护仪的临床应用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心电监护仪的发展趋势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3667" r="13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定义：心电监护仪是一种用于监测和记录人体心电图的医疗设备。它通过电极片将心脏的电活动信号转换为可供分析的电信号，并利用显示屏或打印机输出图形或数据，以供医生诊断和评估患者的病情。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心电监护仪的定义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监测心脏节律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心电监护仪可以监测患者的心脏节律，包括正常窦性心律和异常心律，如早搏、心动过速、心动过缓等。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诊断心脏疾病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心电监护仪可以诊断心脏疾病，如冠心病、心肌梗死、心肌炎等。通过连续监测心电图变化，有助于及时发现心脏病变和并发症。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指导治疗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心电监护仪可以指导医生进行心脏疾病的治疗，如药物治疗、起搏器植入、导管消融等。通过实时监测心电图变化，有助于判断治疗效果和调整治疗方案。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心电监护仪的用途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按功能分类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心电监护仪可分为普通监护仪和多参数监护仪。普通监护仪只能监测和记录心电图，而多参数监护仪可以同时监测和记录心电图、呼吸、血压、血氧饱和度等参数。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按使用场所分类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心电监护仪可分为便携式监护仪和床旁监护仪。便携式监护仪便于移动和携带，适用于医院、诊所、急诊室等场所；床旁监护仪则固定在患者床旁，方便对患者进行连续监测。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心电监护仪的分类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心电监护仪的工作原理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传感器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信号处理电路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显示终端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心电监护仪的组成结构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用于提供电能，确保仪器正常工作。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用于采集患者的生理信号，包括心电信号和其他生命体征信号。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对采集到的信号进行预处理、放大、滤波等操作，以确保信号的准确性和可靠性。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将处理后的信号以图形或数字的形式显示出来，便于医护人员观察和诊断。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67" r="2576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通过贴在患者身体上的电极片，传感器采集心电信号和其他生命体征信号。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生理信号采集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信号处理电路对采集到的信号进行初步处理，如滤波、放大等操作，以去除噪声和干扰。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信号预处理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将预处理后的模拟信号转化为数字信号，以便于后续的处理和分析。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信号数字化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显示终端将处理后的信号以图形或数字的形式显示出来，同时也可以将数据存储起来，供后续分析和研究使用。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数据显示与存储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心电监护仪的工作原理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信号放大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滤波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数字化转换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信号分析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心电监护仪的信号处理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生理信号中常常夹杂着一些噪声和干扰，需要通过滤波器去除这些干扰，提高信号的纯净度和准确性。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将模拟信号转化为数字信号，以便于计算机进行处理和分析。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通过对数字化后的信号进行分析，可以获得患者的心电信息和生命体征数据，为医护人员的诊断和治疗提供重要依据。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由于生理信号非常微弱，需要将信号进行放大，以便于后续处理和分析。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https://d.book118.com/987130121126006025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2024-08-30T09:17:54.136</cp:lastPrinted>
  <dcterms:created xsi:type="dcterms:W3CDTF">2024-08-30T01:17:54Z</dcterms:created>
  <dcterms:modified xsi:type="dcterms:W3CDTF">2024-08-30T01:17:56Z</dcterms:modified>
</cp:coreProperties>
</file>