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59E8C-8FDD-4229-AAD7-22FC98CCF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4996B-1781-43A0-BCEA-8604A3F53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44424-9A83-4FA7-B559-B17C812D9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072C7F-E01D-4277-A771-C66DF9EBA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AD6B16-6F3D-48CF-B02C-70EB9459C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092B36-130F-4F25-949B-FF0738C52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279F5E-F1D1-474C-8079-C5CB2A0D4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06BDA2-93F6-43A8-A55C-18B2C41BE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EECA68-EA7D-4FD1-9A75-6330EA589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7F18F-C280-4133-8018-4E1DA6621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C2E5B-13F1-4E63-A0CB-F79E11E75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13105616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新生儿抚触图片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新生儿抚触的益处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新生儿抚触的误区与解答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新生儿抚触的益处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由于新生儿抚触与图片之间没有直接关联，无法提供相关图片。但可以通过文字描述来介绍新生儿抚触的益处。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9092" b="9092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新生儿抚触的益处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634" b="24634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rgbClr val="404040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由于我无法直接插入图片，您可以在搜索引擎中输入“新生儿抚触图片”来查找相关的图片。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新生儿抚触的方法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新生儿抚触的注意事项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选择在婴儿洗澡之后、进食之前或两次进食之间进行抚触，避免在宝宝过度饥饿或疲劳时进行。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抚触时间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每次抚触时间不宜过长，建议在15-20分钟左右，以免宝宝感到疲劳。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持续时间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选择适当的时间进行抚触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97" b="819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在抚触过程中，密切观察宝宝的反应，如出现哭闹、烦躁不安或皮肤颜色变化等情况，应立即停止抚触。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根据宝宝的接受程度和舒适度，适时调整抚触的力度，避免过度刺激或不适。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注意婴儿的反应和舒适度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调整力度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观察反应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99" r="1669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确保室内温度适宜，避免过冷或过热，以免影响宝宝的舒适度和抚触效果。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保持室内空气流通，避免过于干燥或潮湿，以维持适宜的湿度环境。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保持适宜的温度和湿度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https://d.book118.com/987131056166006043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2024-09-18T01:21:52.182</cp:lastPrinted>
  <dcterms:created xsi:type="dcterms:W3CDTF">2024-09-17T17:21:52Z</dcterms:created>
  <dcterms:modified xsi:type="dcterms:W3CDTF">2024-09-17T17:21:54Z</dcterms:modified>
</cp:coreProperties>
</file>