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5A88E-ABEC-4716-8787-E4B3F94E6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98D0E-F8B8-42B2-BE5D-20E46CD8A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5A875-2957-44F3-9829-0FA9DEFDC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2A898-E05B-41A4-BD47-C9C849643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37ED9-1C47-4C70-B695-A06DD1F15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19C81-A67A-45CA-8792-C1E4E909F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2488C6-D277-4122-8254-5721A423C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E196A-6DE9-4673-AC5C-648FD9E08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0210D-AFC3-4D3D-8F82-53329E276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90FF3-2A43-4B51-9328-DE7A90F90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0D951-9969-4D8C-B4DD-E7BA70725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32042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老年结核病人护理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老年结核病的特点与挑战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老年结核病患者的日常护理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92" r="318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老年结核病的现状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老年结核病往往症状不典型，容易误诊或漏诊，需要提高警惕。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老年人是结核病的高发人群，由于免疫系统功能下降，老年人更容易感染结核菌。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良好的护理可以帮助老年结核病人控制病情，减轻症状，提高生活质量。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专业的护理人员能够提供个性化的护理方案，满足老年结核病人的特殊需求。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老年结核病的特点与挑战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老年结核病的常见症状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754" r="1575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持续咳嗽，尤其在早晨或夜间加重。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痰中带血或咯血，有时痰量多。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胸痛或不适感，尤其是在深呼吸或咳嗽时加重。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持续低热，乏力、盗汗等症状。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57" r="120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10" r="235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95" r="316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通过X线胸片、CT等影像学检查和痰结核菌检查等手段进行确诊。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遵循早期、联合、适量、规律和全程的原则，使用抗结核药物进行治疗。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老年结核病的诊断与治疗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遵医行为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老年结核病护理的挑战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老年结核病患者可能因为疾病而产生焦虑、抑郁等心理问题，需要关注其心理健康。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老年结核病患者可能同时患有其他慢性疾病，需要综合治疗和护理。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老年结核病患者需要保持良好的营养状态，以增强抵抗力，促进康复。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老年结核病患者可能因为记忆力减退等原因而难以坚持治疗，需要加强监督和指导。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老年结核病患者的日常护理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老年结核病患者需要充足的营养支持，以满足身体康复和抵抗疾病的需求。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提供高蛋白、高热量、丰富维生素和矿物质的饮食，如瘦肉、蛋、奶、新鲜蔬菜和水果等。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避免过度油腻和刺激性食物，保持饮食清淡易消化，同时注意饮食卫生，避免食物中毒等食品安全问题。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https://d.book118.com/987132042056006053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2024-09-27T05:12:15.900</cp:lastPrinted>
  <dcterms:created xsi:type="dcterms:W3CDTF">2024-09-26T21:12:15Z</dcterms:created>
  <dcterms:modified xsi:type="dcterms:W3CDTF">2024-09-26T21:12:17Z</dcterms:modified>
</cp:coreProperties>
</file>