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6BD4F4-23BD-44EC-94BE-73A6DCFB1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BB74F4-E09E-4542-BFDB-64655FE21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FBC612-E826-45D4-8ED7-39FFC64F1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7D702A-B3FE-410C-BAF6-B142397905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94C0BD-DE4C-4072-BC93-BC2CF7FBFF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17B93A-3C20-42B9-BF3D-BBF581526E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4F3A4F-6EE9-4F5C-A35E-63A3B73EF7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D27B55-1947-44D1-8159-AADFC8ADE0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43DA65-811F-47CA-8DDB-AD7CD3436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941CE-55D1-45E6-B099-0E471CC69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6CF36-196F-4898-B21F-810069491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3303401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新生儿听力筛查技术</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新生儿听力筛查技术概述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新生儿听力筛查技术种类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新生儿听力筛查流程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新生儿听力筛查技术的挑战与解决方案</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新生儿听力筛查技术的临床应用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新生儿听力筛查技术的未来展望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新生儿听力筛查技术概述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新生儿听力筛查技术是一种通过客观、无创的方法检测新生儿听力功能是否正常的方法。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该技术具有无创、无痛、无辐射、快速、准确等特点，是早期发现新生儿听力障碍的重要手段。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68" r="30568"/>
          <a:stretch>
            <a:fillRect/>
          </a:stretch>
        </p:blipFill>
        <p:spPr>
          <a:xfrm>
            <a:off x="1256536"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早期发现</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通过新生儿听力筛查，可以早期发现新生儿的听力障碍，为早期干预和治疗提供依据。</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预防语言发育迟缓</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听力障碍可能导致语言发育迟缓，早期发现和治疗有助于预防这一问题。</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提高生活质量</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早期治疗听力障碍有助于提高患儿及其家庭的生活质量。</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111" b="12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筛查技术的发展历程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耳声发射技术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耳声发射技术是新生儿听力筛查的常用方法之一，其原理是利用声波在耳道内的反射，检测耳蜗的功能是否正常。</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自动听性脑干反应技术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自动听性脑干反应技术是一种基于脑电生理学的检测方法，可以更准确地检测新生儿听力功能。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声导抗测试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声导抗测试是一种评估中耳和咽鼓管功能的检测方法，可以辅助判断新生儿听力障碍的原因。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新生儿听力筛查技术种类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无创、无痛、无辐射的检测方法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耳声发射技术是一种通过测量声音在耳道内的回声来评估听力状况的方法。它利用声波在耳蜗处产生并经听骨链传导至鼓膜的声能，通过测量鼓膜处的声能来评估听力状况。该技术具有无创、无痛、无辐射的特点，适用于新生儿和婴儿的听力筛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耳声发射技术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客观、准确、快速的检测方法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动听性脑干反应技术是一种通过测量脑干对声音刺激产生的电生理反应来评估听力状况的方法。该技术利用电极将声音刺激传递到头皮，并记录脑电波的响应。由于其客观、准确、快速的特点，自动听性脑干反应技术已成为新生儿听力筛查的常用方法之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自动听性脑干反应技术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评估中耳功能的检测方法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声阻抗技术是一种通过测量声音在介质中的传播阻抗来评估中耳功能的检测方法。该技术通过向中耳传递声波，并测量声波在介质的传播速度和阻抗，以评估中耳的结构和功能。声阻抗技术对于诊断新生儿和婴儿的中耳疾病具有重要意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声阻抗技术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听性稳态反应技术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评估整体听力状况的检测方法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听性稳态反应技术是一种通过测量大脑对声音刺激产生的电生理反应来评估整体听力状况的方法。该技术利用电极记录大脑对声音刺激产生的电信号，并根据信号的幅度和相位变化来评估听力状况。听性稳态反应技术对于全面评估新生儿的听力状况具有重要意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新生儿听力筛查流程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通常在新生儿出生后2-5天内进行听力筛查，确保宝宝处于安静状态。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确定筛查时间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125" r="17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设备准备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人员培训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确保听力筛查设备处于良好工作状态，校准并检查设备性能。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对负责筛查的人员进行专业培训，确保他们熟悉筛查流程和操作技巧。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筛查前的准备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选择一个安静、无干扰的环境进行筛查，确保测试结果的准确性。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环境选择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根据所使用的筛查技术，选择合适的测试方法，如耳声发射或自动听性脑干反应等。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测试方法</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详细记录测试数据，包括测试时间、测试结果等信息，以便后续分析。</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数据记录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筛查过程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https://d.book118.com/987133034010006043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2024-09-16T16:54:01.393</cp:lastPrinted>
  <dcterms:created xsi:type="dcterms:W3CDTF">2024-09-16T08:54:01Z</dcterms:created>
  <dcterms:modified xsi:type="dcterms:W3CDTF">2024-09-16T08:54:03Z</dcterms:modified>
</cp:coreProperties>
</file>