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90663-EB01-47DF-8113-16AAF074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10B21-9346-4AFB-A7ED-2643A640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867F5-1F4E-4EC6-99D7-95690497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1787C-EFD6-4E7C-ACB4-9B8722C8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AFDCF-5356-4756-A050-D53FF8C0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009F0-7015-4AB7-9421-4DF83484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8033C-3671-48A6-A9A3-B0CE27B7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3CDE7-C15D-433E-B9F6-717FD20A0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428F1-8DE3-45F0-9D49-9F3DC83F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69EF-EF94-4C09-93C9-54F44088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CA5D3-6B93-4BEF-B393-6F8E7AD9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3064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优质护理服务PPT\n## 1.优质护理服务的概念与重要性\n### 1.1什么是优质护理服务及其特点\n### 1.2优质护理服务对患者的影响\n### 1.3优质护理服务在医疗行业中的重要性\n## 2.创优质护理服务的策略与方法\n### 2.1制定并实施优质护理服务计划\n### 2.2提高护理人员的专业素养与技能\n### 2.3优化护理服务流程与环节\n## 3.优质护理服务的实践案例与分析\n### 3.1成功的优质护理服务实践案例\n### 3.2案例中优质护理服务的关键要素\n### 3.3从案例中学习的经验与启示\n## 4.优质护理服务的持续改进与评估\n### 4.1建立持续改进的机制与流程\n### 4.2定期评估优质护理服务的效果\n### 4.3根据评估结果进行持续改进\n## 5.优质护理服务与患者满意度\n### 5.1患者满意度在优质护理服务中的重要性\n### 5.2提高患者满意度的策略与方法\n### 5.3患者满意度调查与反馈在优质护理服务中的运用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创优质护理服务PPT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优质护理服务的概念与重要性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优质护理服务是一种以提高患者满意度为核心的护理服务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提供全面、全程、全方位的护理服务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注重护理质量和效果</a:t>
                </a:r>
                <a:endParaRPr/>
              </a:p>
            </p:txBody>
          </p:sp>
        </p:grpSp>
        <p:grpSp>
          <p:nvGrpSpPr>
            <p:cNvPr id="18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优质护理服务的特点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：关注患者的心理需求，提供温馨、舒适的护理环境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：护理人员具备较高的专业素养和技能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：提供持续的护理服务，关注患者康复进程</a:t>
                </a:r>
                <a:endParaRPr/>
              </a:p>
            </p:txBody>
          </p:sp>
          <p:sp>
            <p:nvSpPr>
              <p:cNvPr id="18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什么是优质护理服务及其特点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优质的护理服务有助于患者疾病的康复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减少并发症的发生，提高患者生活质量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降低患者医疗费用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优质的护理服务可以提高医疗资源的利用率，减少浪费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降低患者的住院天数，降低医疗费用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优质的护理服务可以满足患者的需求，提高患者对医疗服务的认可度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增强患者对医护人员的信任，提高患者满意度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优质护理服务是医疗服务质量的重要组成部分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提高优质护理服务水平，有助于提高整体医疗服务质量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提升医疗机构声誉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优质的护理服务可以提高患者对医疗机构的评价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有助于提升医疗机构的社会声誉和品牌形象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促进医疗行业发展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优质护理服务可以带动医疗行业的整体发展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有助于提高医疗行业的竞争力，吸引更多的患者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优质护理服务在医疗行业中的重要性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创优质护理服务的策略与方法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根据医疗机构的特点和患者需求，制定优质护理服务目标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确保目标具有可衡量性、可实现性和时效性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明确优质护理服务目标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根据目标制定详细的护理服务计划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包括护理人员培训、护理流程优化、护理质量监控等方面的内容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制定优质护理服务计划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将护理服务计划落实到具体的工作中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定期评估护理服务计划的效果，进行调整和改进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实施优质护理服务计划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制定并实施优质护理服务计划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提供定期的护理培训，提高护理人员的专业知识水平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加强护理技能培训，提高护理人员的操作技能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设定明确的奖励标准，激励护理人员提高服务质量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为优秀的护理人员提供晋升和发展机会</a:t>
                </a:r>
                <a:endParaRPr/>
              </a:p>
            </p:txBody>
          </p:sp>
          <p:pic>
            <p:nvPicPr>
              <p:cNvPr id="2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搭建交流平台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定期组织护理交流活动，分享护理经验和技巧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鼓励护理人员参加国内外学术交流，拓宽视野</a:t>
                </a:r>
                <a:endParaRPr/>
              </a:p>
            </p:txBody>
          </p:sp>
          <p:pic>
            <p:nvPicPr>
              <p:cNvPr id="2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简化护理流程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对现有的护理流程进行梳理，去除不必要的环节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提高护理流程的效率，减少患者等待时间</a:t>
                </a:r>
                <a:endParaRPr/>
              </a:p>
            </p:txBody>
          </p:sp>
          <p:sp>
            <p:nvSpPr>
              <p:cNvPr id="26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优化护理服务环节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关注护理服务的细节，提高护理服务质量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加强护理服务环节之间的协调，确保护理服务的连贯性</a:t>
                </a:r>
                <a:endParaRPr/>
              </a:p>
            </p:txBody>
          </p:sp>
          <p:sp>
            <p:nvSpPr>
              <p:cNvPr id="26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引入信息化手段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利用信息化手段提高护理服务效率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建立护理信息管理系统，实现护理信息的共享和管理</a:t>
                </a:r>
                <a:endParaRPr/>
              </a:p>
            </p:txBody>
          </p:sp>
          <p:sp>
            <p:nvSpPr>
              <p:cNvPr id="27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优化护理服务流程与环节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优质护理服务的实践案例与分析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介绍案例医疗机构的基本情况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描述案例医疗机构在实施优质护理服务过程中的背景和条件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介绍案例医疗机构实施优质护理服务的具体措施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包括护理人员培训、护理流程优化、护理质量监控等方面的内容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案例实施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介绍案例医疗机构实施优质护理服务后的效果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包括患者满意度提高、医疗服务质量提升、医疗机构声誉提高等方面的成果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案例效果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成功的优质护理服务实践案例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https://d.book118.com/987133064005006042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创优质护理服务PPT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2024-09-15T02:28:49.082</cp:lastPrinted>
  <dcterms:created xsi:type="dcterms:W3CDTF">2024-09-14T18:28:49Z</dcterms:created>
  <dcterms:modified xsi:type="dcterms:W3CDTF">2024-09-14T18:28:51Z</dcterms:modified>
</cp:coreProperties>
</file>