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D463D-C65A-4474-ABD2-1FBFB04054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DAE5A4-3F5C-471E-985E-18C2F6201D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5816CA-F566-4804-8E4A-7DD19119A6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4B8C1AF-87C7-4781-A867-E28BA61336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D25982-59B1-40E3-96D2-FFD9C93F5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106DFA6-1324-4E25-8402-84369AFEC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F281524-7FED-4714-A69B-D6002D8D2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ED5F896-B6A7-4BB4-B433-ECB4411C87B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894DD3-D1DC-45B2-A724-69B862A459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FD3C91-FC27-4447-96E8-1C5A1AD5B9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6BC4FB-6AD0-430A-A7DC-4D2B5B1BBC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33160005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ELISA检测技术培训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48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2024-01-14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ELISA检测技术概述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ELISA实验设计与操作规范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样本处理与数据分析方法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ELISA检测技术应用实例分析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ELISA检测技术质量控制与保证措施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ELISA检测技术发展趋势及挑战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ELISA检测技术概述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ELISA检测原理及特点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原理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（酶联免疫吸附试验）是一种基于抗原-抗体反应的免疫学检测技术。通过将抗原或抗体与固相载体结合，加入待测样本后形成抗原-抗体复合物，再加入酶标记的二抗与复合物结合，最后通过底物显色反应来定量测定待测物浓度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具有高灵敏度、高特异性、可定量分析和操作简便等优点。同时，ELISA技术还可应用于多种类型样本的检测，如血清、血浆、尿液、唾液等。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早期阶段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20世纪70年代初，ELISA技术被首次提出并应用于免疫学研究中。随着免疫学理论和技术的不断发展，ELISA技术逐渐得到完善和优化。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20世纪80年代至90年代，随着单克隆抗体技术和基因工程技术的出现，ELISA技术得到了进一步提升。同时，自动化仪器的应用也使得ELISA检测更加便捷和高效。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成熟阶段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进入21世纪后，ELISA技术已经成为免疫学检测领域的重要技术之一。随着新型标记物、新型固相载体和新型检测模式的不断涌现，ELISA技术的应用范围也在不断扩大。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ELISA技术发展历程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LISA技术已广泛应用于医学、生物学、农学、环境科学等领域。在医学领域，主要用于疾病诊断、预防和治疗监测等方面；在生物学领域，可用于研究生物大分子的结构和功能；在农学领域，可用于植物病害诊断和农药残留检测等；在环境科学领域，可用于环境监测和污染物分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免疫学、生物技术和医学等领域的不断发展，ELISA技术将继续保持其在免疫学检测领域的重要地位。未来，ELISA技术有望在以下几个方面取得进一步突破：提高检测灵敏度和特异性、实现多重检测、发展新型标记物和固相载体以及推动自动化和智能化发展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前景展望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应用领域与前景展望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ELISA实验设计与操作规范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557" r="20557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75" r="16675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特异性原则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灵敏度与准确性原则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重复性原则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实验设计步骤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实验设计原则及步骤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确保抗原与抗体的特异性结合，减少非特异性反应。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确保实验步骤的标准化和规范化，提高实验结果的重复性。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选择合适的抗原、抗体浓度，优化反应条件，提高检测的灵敏度与准确性。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确定研究目标、选择合适的抗原与抗体、确定实验方案、进行实验并分析结果。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抗原与抗体选择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酶标二抗选择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底物与显色剂选择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试剂准备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试剂选择与准备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2455" r="1245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20515" r="20515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6744" b="16744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根据研究目标和实验需求，选择合适的抗原与抗体，确保其纯度和特异性。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选择与一抗种属相匹配的酶标二抗，确保其效价和稳定性。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选择合适的底物与显色剂，确保显色的稳定性和灵敏度。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按照试剂说明书的要求，正确配制和保存试剂，避免污染和失效。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显色与终止反应规范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按照说明书要求正确显色和终止反应，确保结果的准确性和稳定性。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洗板规范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充分洗涤酶标板，去除未结合的抗原或抗体，减少背景干扰。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孵育规范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控制孵育时间和温度，确保抗原抗体结合的充分性和稳定性。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严格遵守实验室安全规范，穿戴实验服、戴手套、避免交叉污染等。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加样规范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准确加样，避免气泡和溅出，确保加样量的准确性和一致性。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操作规范及注意事项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样本处理与数据分析方法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根据实验需求选择合适的样本类型（如血清、血浆、细胞培养上清等），并遵循相应的采集规范。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样本保存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样本处理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采集后的样本应妥善保存，避免反复冻融和长时间存放，以确保样本的稳定性。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根据实验要求对样本进行适当处理，如离心、稀释、灭活等，以去除干扰物质和降低背景。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样本采集、保存和处理方法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通过观察颜色变化或酶标仪测定吸光度值，判断样本中目标物质的阴阳性。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定性分析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通过建立标准曲线，将样本测定值与标准曲线进行比较，计算样本中目标物质的含量。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定量分析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对实验数据进行统计学处理，如计算均值、标准差、变异系数等，以评估结果的可靠性和差异性。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数据统计与分析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数据分析方法介绍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https://d.book118.com/987133160005006035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2024-09-09T05:53:24.423</cp:lastPrinted>
  <dcterms:created xsi:type="dcterms:W3CDTF">2024-09-08T21:53:24Z</dcterms:created>
  <dcterms:modified xsi:type="dcterms:W3CDTF">2024-09-08T21:53:26Z</dcterms:modified>
</cp:coreProperties>
</file>