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83F29-C061-40BC-A8E4-7E0B990C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BD7EF-4EDC-4CE9-8805-FC4298311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5A191-4C2A-486E-95CE-574FC1D7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363E8-DA44-40CB-A6AD-DD7B90D9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40037-0597-48F9-9283-95B03A4E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01F2D-2735-45FA-A4A6-F2C0FBD6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8F713-4DDB-4328-BBB3-9CAC984F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00DE2-55B0-4E30-91F7-8847D2CD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B6392-808D-474F-9CF6-0F8DAF35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40B5E-F2AB-4D17-9E30-23A94CDF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4BAF9-8253-4555-80D7-68AD9B03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4101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2023-PPP项目的策划和实施方案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质量安全保障措施完善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PPP（Public-Private Partnership）即公私合作模式，是指政府与社会资本为提供公共产品或服务而建立的合作关系。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通过引入社会资本，提高公共服务供给效率和质量，实现风险共担和利益共享。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PPP模式优势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通过对目标市场进行深入调研，了解市场需求、竞争态势及潜在机会。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需求分析结论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根据调研结果，分析市场需求特点、规模及增长趋势，为项目策划提供依据。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明确项目的总体目标和分阶段目标，包括建设规模、投资回报、社会效益等。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预测项目完成后将产生的经济效益、社会效益和环境效益，以及项目对区域发展的带动作用。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策划阶段工作重点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组建具备PPP项目经验、财务、法律、技术等专业技能的策划团队。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明确团队成员职责，建立高效的工作机制。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加强团队培训，提高成员的专业素质和综合能力。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对项目所在行业、市场、政策等进行全面调研，了解项目背景及可行性。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分析项目潜在风险，制定应对措施。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与政府相关部门、社会资本方等利益相关者进行充分沟通，明确合作意向和需求。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深入调研与前期准备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制定详细策划方案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根据调研结果，制定符合项目特点和需求的策划方案。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设计合理的交易结构，确保项目的顺利实施和运营。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明确项目的投资规模、回报机制、合作期限等核心要素。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制定项目风险分配方案，明确政府和社会资本方的风险承担责任。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实施方案设计与优化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强化进度监控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建立项目进度监控机制，及时掌握项目实施情况，对进度滞后的任务进行预警和调整。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根据PPP项目特点和要求，制定全面、具体的实施计划，明确各项任务的时间节点、责任主体和实施要求。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设立阶段性目标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根据项目进度和实际情况，设立合理的阶段性目标，确保项目按计划有序推进。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明确实施步骤和时间节点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梳理现有资源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对项目所需资源进行梳理，包括资金、人力、物力、技术等方面，明确现有资源状况和缺口。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制定资源配置计划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根据项目实施计划和资源需求，制定科学合理的资源配置计划，确保各项资源按时到位。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通过改进管理方式、提高技术水平等措施，优化资源利用效率，降低项目成本。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通过专家评审、市场调研等方式，对项目潜在风险进行全面识别，包括政策、市场、技术、财务等方面。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对识别出的风险进行量化评估，确定风险等级和影响程度，为后续应对措施提供依据。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针对不同等级和类型的风险，制定相应的应对措施，如风险规避、风险减轻、风险转移等，确保项目顺利实施。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合作伙伴选择与合同签订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https://d.book118.com/987134101116006036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2024-09-11T14:51:10.836</cp:lastPrinted>
  <dcterms:created xsi:type="dcterms:W3CDTF">2024-09-11T06:51:10Z</dcterms:created>
  <dcterms:modified xsi:type="dcterms:W3CDTF">2024-09-11T06:51:13Z</dcterms:modified>
</cp:coreProperties>
</file>