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4EEE5-9D9A-4229-8778-34470923F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2D4E3-6316-4876-8C2F-DD84C5F33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AFD81-B1CA-46E7-B91D-CC0CC643D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509739-9754-4DEA-BE13-8F628011D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870963-BB7E-4326-AD48-C50F35D42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303FEC-8C9F-46B4-A974-0444BFA58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CF9BF2-7357-4D55-ACD7-5EBC282E6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3242ED-1D98-4397-A6F0-A8206D096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AA4B64-579D-4C61-9AF6-9FDF0477D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EAD2A-6E49-4B61-A573-D22199AD2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364A1-5EB4-4590-88D7-F5A9E7D5C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3501016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设计人才培养模式创新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设计人才培养模式现状分析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创新型设计人才培养模式构建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创新型设计人才培养实践探索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创新型设计人才培养质量保障措施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人才培养模式创新的重要性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随着社会和科技的快速发展，传统的人才培养模式已经无法满足现代教育的需求。因此，创新人才培养模式对于提高教育质量、培养创新型人才具有重要意义。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人才培养模式创新的必要性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，我国正处于经济转型升级的关键时期，需要大量高素质、创新型人才。而传统的人才培养模式往往注重知识的传授，缺乏实践能力和创新精神的培养，难以满足社会对人才的需求。因此，创新人才培养模式是必要的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我国在人才培养模式创新方面取得了一定的成果。一些高校和教育机构开始尝试新的教学方法和手段，如“翻转课堂”、“MOOC”等，以提高学生的实践能力和创新精神。同时，一些企业也开始与高校合作，共同培养创新型人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国外，许多发达国家在人才培养模式创新方面已经取得了显著的成果。例如，美国的一些高校注重培养学生的创新能力和实践能力，采用项目式、案例式等教学方法；德国则注重学生的实践能力和职业技能的培养，采用双元制教学模式等。这些创新的人才培养模式为我国提供了有益的借鉴和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设计人才培养模式现状分析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传统培养模式往往偏重于理论教学，导致学生缺乏实践经验和技能。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缺乏实践机会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教学内容陈旧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忽视综合素质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传统培养模式的教学内容可能未能及时更新，无法适应现代设计行业的发展需求。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传统培养模式可能过于注重专业技能的培养，而忽视了学生的综合素质和人文素养。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传统培养模式存在的问题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320" r="832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785" r="378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现代设计人才培养需要具备扎实的专业技能，包括设计理论、设计软件操作等。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现代设计人才培养需要具备一定的实践经验和技能，能够灵活运用所学知识解决实际问题。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现代设计人才培养需要具备创新思维和创新能力，能够不断推陈出新，提出新的设计理念和方案。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现代设计人才培养需要具备良好的综合素质和人文素养，包括沟通能力、团队合作能力、文化素养等。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综合素质</a:t>
            </a:r>
            <a:endParaRPr lang="en-US" sz="1100"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现代设计人才培养需求分析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国内外优秀设计人才培养模式借鉴</a:t>
              </a:r>
            </a:p>
          </p:txBody>
        </p:sp>
      </p:grpSp>
      <p:sp>
        <p:nvSpPr>
          <p:cNvPr id="26" name="Freeform 26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8" name="Group 28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9" name="Freeform 29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4" name="AutoShape 34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6" name="Freeform 36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0" name="AutoShape 40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国内外优秀设计人才培养模式</a:t>
            </a:r>
          </a:p>
        </p:txBody>
      </p:sp>
      <p:sp>
        <p:nvSpPr>
          <p:cNvPr id="44" name="AutoShape 44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德国设计人才培养模式：注重实践能力和创新思维的培养，采用工作室教学模式，鼓励学生参与实际项目和实践操作。</a:t>
            </a:r>
          </a:p>
        </p:txBody>
      </p:sp>
      <p:sp>
        <p:nvSpPr>
          <p:cNvPr id="48" name="AutoShape 48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美国设计人才培养模式：注重综合素质和跨学科能力的培养，采用多元化教学模式，鼓励学生跨学科学习和实践。</a:t>
            </a:r>
          </a:p>
        </p:txBody>
      </p:sp>
      <p:sp>
        <p:nvSpPr>
          <p:cNvPr id="52" name="AutoShape 52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TextBox 54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日本设计人才培养模式：注重传统与现代相结合，采用师徒传承教学模式，注重学生的传统文化和现代设计技能的培养。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创新型设计人才培养模式构建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6" name="AutoShape 6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能够独立思考，善于发现和解决问题，具备创新的潜力和思维方式。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拥有创造力和创新思维</a:t>
              </a:r>
            </a:p>
          </p:txBody>
        </p:sp>
        <p:sp>
          <p:nvSpPr>
            <p:cNvPr id="9" name="Freeform 9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11" name="AutoShape 11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拥有多元化的知识和技能，能够跨越不同领域进行创新。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具备跨学科知识</a:t>
              </a:r>
            </a:p>
          </p:txBody>
        </p:sp>
        <p:sp>
          <p:nvSpPr>
            <p:cNvPr id="14" name="Freeform 14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6" name="AutoShape 16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具备将理论知识应用到实际工作中的能力，善于通过实践解决问题。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实践能力强</a:t>
              </a:r>
            </a:p>
          </p:txBody>
        </p:sp>
        <p:sp>
          <p:nvSpPr>
            <p:cNvPr id="19" name="Freeform 19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21" name="AutoShape 21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能够与他人协作，发挥集体智慧，共同完成任务。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具备团队合作能力</a:t>
              </a:r>
            </a:p>
          </p:txBody>
        </p:sp>
        <p:sp>
          <p:nvSpPr>
            <p:cNvPr id="24" name="Freeform 24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创新型设计人才特点与素质要求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7" name="Freeform 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2" name="AutoShape 1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4" name="Freeform 1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创新型设计人才培养目标定位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培养具有创新意识和创新思维的人才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注重培养学生的独立思考能力和创新思维，培养具有创新精神的人才。</a:t>
            </a:r>
          </a:p>
        </p:txBody>
      </p:sp>
      <p:sp>
        <p:nvSpPr>
          <p:cNvPr id="44" name="AutoShape 44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拓展学生的跨学科知识和技能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通过多元化的课程设置和实践活动，让学生具备跨学科的知识和技能，提高创新能力。</a:t>
            </a:r>
          </a:p>
        </p:txBody>
      </p:sp>
      <p:sp>
        <p:nvSpPr>
          <p:cNvPr id="48" name="AutoShape 48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提升学生的实践能力和解决问题的能力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通过实践项目和实践教学，让学生具备将理论知识应用到实际工作中的能力，提高解决问题的水平。</a:t>
            </a:r>
          </a:p>
        </p:txBody>
      </p:sp>
      <p:sp>
        <p:nvSpPr>
          <p:cNvPr id="52" name="AutoShape 52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TextBox 54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培养学生的团队合作能力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通过团队合作项目和团队活动，让学生学会与他人协作，发挥集体智慧，共同完成任务。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https://d.book118.com/987135010166006041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2024-09-14T23:37:53.061</cp:lastPrinted>
  <dcterms:created xsi:type="dcterms:W3CDTF">2024-09-14T15:37:53Z</dcterms:created>
  <dcterms:modified xsi:type="dcterms:W3CDTF">2024-09-14T15:37:55Z</dcterms:modified>
</cp:coreProperties>
</file>