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18471-B43C-40C0-84FC-6A22E9EB6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348EF-C947-4B33-9696-EC0C8BE1A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F1DF4-CF29-40E0-AB58-7F7DD68F2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0648D-1445-4D34-A54B-36E735F79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2E4E3D-CD49-49FC-914B-EEC6353CB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DBC54E-09F4-4C07-8F4D-C07CEB331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2A5157-77C1-4513-913F-8E01B386F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F1B79-5994-4246-A463-B85F0365C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D1EC1-AA36-47D3-9E6E-818B86653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BBA7B-BE98-42AE-AC09-1304D0E64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1E3F8-A1C8-4856-83EC-02D8F4636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35133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PPT蛋白修复护理液产品介绍与优势\n## 1.PPT蛋白修复护理液产品概述\n### 1.1PPT蛋白修复护理液的发展历程\n### 1.2PPT蛋白修复护理液的主要成分\n### 1.3PPT蛋白修复护理液的产品特点\n## 2.PPT蛋白修复护理液的修复原理\n### 2.1PPT蛋白修复护理液的修复作用机制\n### 2.2PPT蛋白修复护理液的抗氧化作用\n### 2.3PPT蛋白修复护理液的抗炎作用\n## 3.PPT蛋白修复护理液的适用范围\n### 3.1PPT蛋白修复护理液适用于哪些肤质\n### 3.2PPT蛋白修复护理液适用于哪些皮肤问题\n### 3.3PPT蛋白修复护理液的使用建议\n## 4.PPT蛋白修复护理液的使用方法\n### 4.1PPT蛋白修复护理液的清洁使用方法\n### 4.2PPT蛋白修复护理液的保湿使用方法\n### 4.3PPT蛋白修复护理液的修复使用方法\n## 5.PPT蛋白修复护理液的注意事项\n### 5.1PPT蛋白修复护理液的使用禁忌\n### 5.2PPT蛋白修复护理液的保存方法\n### 5.3PPT蛋白修复护理液的过敏反应处理\n## 6.PPT蛋白修复护理液的用户评价与反馈\n### 6.1PPT蛋白修复护理液的用户评价\n### 6.2PPT蛋白修复护理液的用户反馈\n### 6.3PPT蛋白修复护理液的用户建议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400"/>
              <a:t>PPT蛋白修复护理液产品介绍与优势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PPT蛋白修复护理液产品概述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致力于研发高效、安全的皮肤护理产品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深入研究皮肤生理机制和护理需求</a:t>
                </a:r>
                <a:endParaRPr/>
              </a:p>
            </p:txBody>
          </p:sp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2008年，PPT蛋白修复护理液研发团队成立</a:t>
                </a:r>
                <a:endParaRPr/>
              </a:p>
            </p:txBody>
          </p:sp>
        </p:grpSp>
        <p:grpSp>
          <p:nvGrpSpPr>
            <p:cNvPr id="22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经过多年研究和临床试验，产品效果得到验证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受到消费者的一致好评和认可</a:t>
                </a:r>
                <a:endParaRPr/>
              </a:p>
            </p:txBody>
          </p:sp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2012年，PPT蛋白修复护理液正式上市</a:t>
                </a:r>
                <a:endParaRPr/>
              </a:p>
            </p:txBody>
          </p:sp>
        </p:grpSp>
        <p:grpSp>
          <p:nvGrpSpPr>
            <p:cNvPr id="23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产品成分和配方得到进一步优化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产品效果更加显著，适用范围更广</a:t>
                </a:r>
                <a:endParaRPr/>
              </a:p>
            </p:txBody>
          </p:sp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2015年，PPT蛋白修复护理液升级换代</a:t>
                </a:r>
                <a:endParaRPr/>
              </a:p>
            </p:txBody>
          </p:sp>
        </p:grpSp>
      </p:grpSp>
      <p:pic>
        <p:nvPicPr>
          <p:cNvPr id="23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PPT蛋白修复护理液的发展历程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PPT蛋白：具有强大的修复能力，能够促进皮肤细胞的再生和修复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提高皮肤弹性，减少皱纹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改善皮肤暗沉，提亮肤色</a:t>
                </a:r>
                <a:endParaRPr/>
              </a:p>
            </p:txBody>
          </p:sp>
        </p:grpSp>
        <p:grpSp>
          <p:nvGrpSpPr>
            <p:cNvPr id="24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透明质酸：为皮肤提供长效保湿，使皮肤水润、光滑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填充皮肤深层皱纹，提升皮肤紧致度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减轻皮肤炎症，改善皮肤敏感</a:t>
                </a:r>
                <a:endParaRPr/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甘草酸：具有抗炎、抗过敏作用，能够舒缓皮肤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改善皮肤红肿、瘙痒等症状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减轻皮肤炎症，预防痘痘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PPT蛋白修复护理液的主要成分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5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5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高效修复：PPT蛋白能够快速修复受损皮肤，改善皮肤问题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对于痘痘、痘印、色斑等问题，具有显著改善效果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能够促进皮肤新陈代谢，使皮肤更加健康</a:t>
                </a:r>
                <a:endParaRPr/>
              </a:p>
            </p:txBody>
          </p:sp>
          <p:sp>
            <p:nvSpPr>
              <p:cNvPr id="25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5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5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保湿滋润：透明质酸为皮肤提供长效保湿，使皮肤水润、光滑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适合各种肤质，尤其是干性、油性、混合性皮肤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能够调节皮肤水分平衡，使皮肤保持水润状态</a:t>
                </a:r>
                <a:endParaRPr/>
              </a:p>
            </p:txBody>
          </p:sp>
          <p:sp>
            <p:nvSpPr>
              <p:cNvPr id="25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6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6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舒缓抗敏：甘草酸具有抗炎、抗过敏作用，能够舒缓皮肤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适合敏感肌肤，能够减轻皮肤红肿、瘙痒等症状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能够改善皮肤敏感，提高皮肤抵抗力</a:t>
                </a:r>
                <a:endParaRPr/>
              </a:p>
            </p:txBody>
          </p:sp>
          <p:sp>
            <p:nvSpPr>
              <p:cNvPr id="26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PPT蛋白修复护理液的产品特点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PPT蛋白修复护理液的修复原理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促进皮肤细胞再生</a:t>
                </a:r>
                <a:endParaRPr/>
              </a:p>
            </p:txBody>
          </p:sp>
          <p:sp>
            <p:nvSpPr>
              <p:cNvPr id="2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PPT蛋白能够刺激皮肤干细胞的分化和增殖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促进皮肤细胞的再生，修复受损皮肤</a:t>
                </a:r>
                <a:endParaRPr/>
              </a:p>
            </p:txBody>
          </p:sp>
        </p:grpSp>
        <p:grpSp>
          <p:nvGrpSpPr>
            <p:cNvPr id="27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修复皮肤屏障功能</a:t>
                </a:r>
                <a:endParaRPr/>
              </a:p>
            </p:txBody>
          </p:sp>
          <p:sp>
            <p:nvSpPr>
              <p:cNvPr id="2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PPT蛋白能够提高皮肤细胞的紧密连接能力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修复皮肤屏障功能，减轻皮肤敏感</a:t>
                </a:r>
                <a:endParaRPr/>
              </a:p>
            </p:txBody>
          </p:sp>
        </p:grpSp>
        <p:grpSp>
          <p:nvGrpSpPr>
            <p:cNvPr id="27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抵抗皮肤衰老</a:t>
                </a:r>
                <a:endParaRPr/>
              </a:p>
            </p:txBody>
          </p:sp>
          <p:sp>
            <p:nvSpPr>
              <p:cNvPr id="27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PPT蛋白能够抑制皮肤胶原蛋白的降解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抵抗皮肤衰老，减少皱纹的产生</a:t>
                </a:r>
                <a:endParaRPr/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PPT蛋白修复护理液的修复作用机制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PPT蛋白能够中和皮肤中的自由基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减轻皮肤氧化应激反应，保护皮肤细胞</a:t>
                </a:r>
                <a:endParaRPr/>
              </a:p>
            </p:txBody>
          </p:sp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清除皮肤自由基</a:t>
                </a:r>
                <a:endParaRPr/>
              </a:p>
            </p:txBody>
          </p:sp>
        </p:grpSp>
        <p:grpSp>
          <p:nvGrpSpPr>
            <p:cNvPr id="28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PPT蛋白能够提高皮肤细胞的代谢能力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改善皮肤暗沉，提亮肤色</a:t>
                </a:r>
                <a:endParaRPr/>
              </a:p>
            </p:txBody>
          </p:sp>
          <p:sp>
            <p:nvSpPr>
              <p:cNvPr id="29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改善皮肤暗沉</a:t>
                </a:r>
                <a:endParaRPr/>
              </a:p>
            </p:txBody>
          </p:sp>
          <p:sp>
            <p:nvSpPr>
              <p:cNvPr id="29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PPT蛋白能够抑制皮肤胶原蛋白的降解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抵抗皮肤衰老，减少皱纹的产生</a:t>
                </a:r>
                <a:endParaRPr/>
              </a:p>
            </p:txBody>
          </p:sp>
          <p:sp>
            <p:nvSpPr>
              <p:cNvPr id="29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抗衰老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PPT蛋白修复护理液的抗氧化作用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0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0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0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0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甘草酸能够抑制皮肤炎症因子的释放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减轻皮肤炎症，改善皮肤红肿、瘙痒等症状</a:t>
                </a:r>
                <a:endParaRPr/>
              </a:p>
            </p:txBody>
          </p:sp>
          <p:sp>
            <p:nvSpPr>
              <p:cNvPr id="30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减轻皮肤炎症</a:t>
                </a:r>
                <a:endParaRPr/>
              </a:p>
            </p:txBody>
          </p:sp>
        </p:grpSp>
        <p:grpSp>
          <p:nvGrpSpPr>
            <p:cNvPr id="30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0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改善皮肤敏感</a:t>
                </a:r>
                <a:endParaRPr/>
              </a:p>
            </p:txBody>
          </p:sp>
          <p:sp>
            <p:nvSpPr>
              <p:cNvPr id="30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甘草酸能够稳定皮肤细胞膜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改善皮肤敏感，提高皮肤抵抗力</a:t>
                </a:r>
                <a:endParaRPr/>
              </a:p>
            </p:txBody>
          </p:sp>
        </p:grpSp>
        <p:grpSp>
          <p:nvGrpSpPr>
            <p:cNvPr id="30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1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抗过敏</a:t>
                </a:r>
                <a:endParaRPr/>
              </a:p>
            </p:txBody>
          </p:sp>
          <p:sp>
            <p:nvSpPr>
              <p:cNvPr id="31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甘草酸能够抑制皮肤过敏反应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抗过敏，减轻皮肤红肿、瘙痒等症状</a:t>
                </a:r>
                <a:endParaRPr/>
              </a:p>
            </p:txBody>
          </p: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PPT蛋白修复护理液的抗炎作用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PPT蛋白修复护理液的适用范围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PPT蛋白修复护理液适用于哪些肤质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干性皮肤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PPT蛋白修复护理液能够为干性皮肤提供长效保湿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使皮肤水润、光滑，改善干燥、脱屑等问题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油性皮肤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PPT蛋白修复护理液能够调节皮肤水分平衡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控制皮肤油脂分泌，减轻痘痘、粉刺等问题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混合性皮肤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PPT蛋白修复护理液能够平衡皮肤水分和油脂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使皮肤保持清爽、水润状态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痘痘、痘印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PPT蛋白修复护理液能够促进痘痘愈合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减轻痘印，改善皮肤色素沉着</a:t>
                </a:r>
                <a:endParaRPr/>
              </a:p>
            </p:txBody>
          </p:sp>
          <p:sp>
            <p:nvSpPr>
              <p:cNvPr id="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色斑、黄褐斑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PPT蛋白修复护理液能够改善皮肤色素沉着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淡化色斑，提亮肤色</a:t>
                </a:r>
                <a:endParaRPr/>
              </a:p>
            </p:txBody>
          </p:sp>
          <p:sp>
            <p:nvSpPr>
              <p:cNvPr id="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皮肤敏感、红血丝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PPT蛋白修复护理液能够舒缓皮肤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减轻皮肤红肿、瘙痒等症状，改善皮肤敏感</a:t>
                </a:r>
                <a:endParaRPr/>
              </a:p>
            </p:txBody>
          </p:sp>
          <p:sp>
            <p:nvSpPr>
              <p:cNvPr id="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PPT蛋白修复护理液适用于哪些皮肤问题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每日早晚使用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早上使用，能够提高皮肤抗氧化能力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晚上使用，能够促进皮肤修复和再生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配合洁面产品使用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使用PPT蛋白修复护理液前，请先使用洁面产品清洁皮肤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保持皮肤清洁，有利于护理液的吸收和效果</a:t>
                </a:r>
                <a:endParaRPr/>
              </a:p>
            </p:txBody>
          </p:sp>
          <p:pic>
            <p:nvPicPr>
              <p:cNvPr id="5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注意防晒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使用PPT蛋白修复护理液后，请使用防晒产品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防止紫外线损伤，延长皮肤修复效果</a:t>
                </a:r>
                <a:endParaRPr/>
              </a:p>
            </p:txBody>
          </p:sp>
          <p:pic>
            <p:nvPicPr>
              <p:cNvPr id="6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PPT蛋白修复护理液的使用建议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https://d.book118.com/987135133046006043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PPT蛋白修复护理液产品介绍与优势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2024-09-17T01:08:05.675</cp:lastPrinted>
  <dcterms:created xsi:type="dcterms:W3CDTF">2024-09-16T17:08:05Z</dcterms:created>
  <dcterms:modified xsi:type="dcterms:W3CDTF">2024-09-16T17:08:07Z</dcterms:modified>
</cp:coreProperties>
</file>