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834E7-6DCE-4138-B8A0-57913C18F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C6B3F-6382-4C4F-9CE6-C2632432D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643DD-0812-483F-8C2E-720F9350E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C42FC-4C4B-4829-9D64-C233CB032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72CD2-CB65-497D-8A0E-242F7A89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241DF-87EF-49B8-86E4-E7CF64304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3EB2B-F089-4A93-BE37-C16F4D6CA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5CE65-22EF-4871-977D-35AEDFAEA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F9647-38EE-459E-95DC-DFCA02EF9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ABF98-23E8-40FF-9624-12F12A951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85917-5F83-4F79-90F1-8D29C34D2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40055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区护理学自学PPT\n## 1.社区护理学的基本概念与重要性\n### 1.1社区护理学的定义及其发展历程\n### 1.2社区护理学的重要性及其影响\n### 1.3社区护理学与公共卫生的关系\n## 2.社区护理学的实践领域与技能\n### 2.1社区护理学的实践领域概述\n### 2.2社区护理学的基本技能要求\n### 2.3社区护理学的实践案例分析\n## 3.社区护理学的教育与培训\n### 3.1社区护理学的教育体系概述\n### 3.2社区护理学的培训课程设置\n### 3.3社区护理学的实践教育方法\n## 4.社区护理学的研究与发展\n### 4.1社区护理学的研究领域与方法\n### 4.2社区护理学的研究热点与趋势\n### 4.3社区护理学的发展前景与挑战\n## 5.社区护理学的政策与法规\n### 5.1社区护理学的政策背景与支持\n### 5.2社区护理学的法规要求与监管\n### 5.3社区护理学的政策影响与未来展望\n## 6.社区护理学的国际合作与交流\n### 6.1社区护理学的国际合作背景与意义\n### 6.2社区护理学的国际交流途径与方法\n### 6.3社区护理学的国际合作案例与启示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社区护理学自学PPT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社区护理学的基本概念与重要性</a:t>
            </a:r>
            <a:endParaRPr/>
          </a:p>
        </p:txBody>
      </p:sp>
      <p:sp>
        <p:nvSpPr>
          <p:cNvPr id="14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为基础，为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等综合性服务的护理学科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提高人群健康水平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为目标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社区护理学的发展历程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20世纪初，美国护士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露西·埃迪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提出“社区护理”概念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20世纪中期，社区护理学逐渐成为护理学的一个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独立分支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20世纪末，社区护理学在全球范围内得到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广泛发展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认可</a:t>
                </a:r>
                <a:endParaRPr/>
              </a:p>
            </p:txBody>
          </p:sp>
          <p:pic>
            <p:nvPicPr>
              <p:cNvPr id="25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社区护理学的发展趋势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：利用大数据、物联网等技术，提高社区护理服务的效率和质量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：根据社区居民的个体需求，提供个性化的护理服务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：结合多种护理模式和手段，为社区居民提供全面的健康支持</a:t>
                </a:r>
                <a:endParaRPr/>
              </a:p>
            </p:txBody>
          </p:sp>
          <p:pic>
            <p:nvPicPr>
              <p:cNvPr id="25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社区护理学的定义及其发展历程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社区护理学的重要性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为社区居民提供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延缓衰老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，缩小健康差距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社区护理学的影响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居民健康素养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，降低疾病发生率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，提高家庭幸福感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医疗卫生资源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的合理分配和利用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的发展提供新的思路和方向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社区护理学的重要性及其影响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社区护理学与公共卫生的关联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都是为了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提高人群健康水平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社区护理学是公共卫生的重要组成部分，为公共卫生提供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服务支持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社区护理学在公共卫生中的作用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，提高居民的健康意识和自我保健能力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，降低疾病发生率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，帮助患者恢复健康，提高生活质量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卫生政策制定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，为公共卫生管理提供科学依据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社区护理学与公共卫生的关系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社区护理学的实践领域与技能</a:t>
            </a:r>
            <a:endParaRPr/>
          </a:p>
        </p:txBody>
      </p:sp>
      <p:sp>
        <p:nvSpPr>
          <p:cNvPr id="29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社区护理学的实践领域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：提高居民的健康意识和自我保健能力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预防保健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：降低疾病发生率，延缓衰老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：帮助患者恢复健康，提高生活质量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：为慢性病患者提供持续的护理服务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：关注居民心理健康，提供心理支持和干预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社区护理学的实践特点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：涉及多个领域，需要多学科知识和技能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：为居民提供长期、持续的护理服务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：根据居民的需求，提供个性化的护理方案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社区护理学的实践领域概述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社区护理学的基本技能</a:t>
                </a:r>
                <a:endParaRPr/>
              </a:p>
            </p:txBody>
          </p:sp>
          <p:sp>
            <p:nvSpPr>
              <p:cNvPr id="3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：与居民建立良好的关系，了解居民需求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：对居民的健康状况进行评估，制定护理计划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：掌握基本的护理操作技能，如输液、打针等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：与团队成员协作，共同提供优质的护理服务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：对居民进行健康教育，提高居民的健康素养</a:t>
                </a:r>
                <a:endParaRPr/>
              </a:p>
            </p:txBody>
          </p:sp>
          <p:sp>
            <p:nvSpPr>
              <p:cNvPr id="3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社区护理学的技能提升</a:t>
                </a:r>
                <a:endParaRPr/>
              </a:p>
            </p:txBody>
          </p:sp>
          <p:sp>
            <p:nvSpPr>
              <p:cNvPr id="3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，不断提高社区护理技能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，提高护理服务的合规性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护理新技术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，提高护理服务的质量和效率</a:t>
                </a:r>
                <a:endParaRPr/>
              </a:p>
            </p:txBody>
          </p:sp>
          <p:sp>
            <p:nvSpPr>
              <p:cNvPr id="3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社区护理学的基本技能要求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社区护理学的实践案例</a:t>
                </a:r>
                <a:endParaRPr/>
              </a:p>
            </p:txBody>
          </p:sp>
          <p:sp>
            <p:nvSpPr>
              <p:cNvPr id="3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：为糖尿病患者提供健康教育、疾病预防和康复护理服务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儿童健康管理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：为儿童提供预防接种、健康体检和心理辅导服务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：为老年人提供日常生活照顾、康复训练和健康教育服务</a:t>
                </a:r>
                <a:endParaRPr/>
              </a:p>
            </p:txBody>
          </p:sp>
          <p:sp>
            <p:nvSpPr>
              <p:cNvPr id="3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社区护理学实践案例的分析</a:t>
                </a:r>
                <a:endParaRPr/>
              </a:p>
            </p:txBody>
          </p:sp>
          <p:sp>
            <p:nvSpPr>
              <p:cNvPr id="3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分析案例中的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，确定护理服务的重点和难点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分析案例中的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，评价护理服务的效果和效率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分析案例中的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，探讨提高护理服务质量的方法和途径</a:t>
                </a:r>
                <a:endParaRPr/>
              </a:p>
            </p:txBody>
          </p:sp>
          <p:sp>
            <p:nvSpPr>
              <p:cNvPr id="3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社区护理学的实践案例分析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社区护理学的教育与培训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社区护理学的教育体系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：包括中专、大专、本科和研究生等不同层次的学历教育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非学历教育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：包括短期培训、远程教育、在线课程等形式的非学历教育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社区护理学教育的特点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：涉及多个学科领域，需要跨学科的知识体系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：注重实践能力的培养，强调理论与实践相结合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：根据学生的需求和兴趣，提供个性化的教育方案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社区护理学的教育体系概述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社区护理学的培训课程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：包括社区护理学的基本概念、原理和方法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：包括护理操作技能、健康教育技能、团队协作技能等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：通过分析实践案例，提高学生的护理实践能力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社区护理学培训课程的评价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，包括学生自评、同伴评价和教师评价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，关注学生在学习过程中的表现和进步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，评价学生所学知识和技能在实际工作中的运用情况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社区护理学的培训课程设置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社区护理学的实践教育方法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：安排学生在社区卫生服务中心、养老院等机构进行实习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：组织学生在模拟环境中进行护理操作技能的训练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：鼓励学生参与社区护理项目，提高实际操作能力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社区护理学实践教育方法的改进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实践基地建设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，提供良好的实践环境和条件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实践教学指导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，提高学生的实践能力和创新能力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实践教育评价体系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，评价学生的实践能力和综合素质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社区护理学的实践教育方法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https://d.book118.com/987140055066006042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社区护理学自学PPT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2024-09-15T17:58:58.680</cp:lastPrinted>
  <dcterms:created xsi:type="dcterms:W3CDTF">2024-09-15T09:58:58Z</dcterms:created>
  <dcterms:modified xsi:type="dcterms:W3CDTF">2024-09-15T09:59:00Z</dcterms:modified>
</cp:coreProperties>
</file>