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0C27C-743C-47F8-B4A2-5E06DF848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F30ED-16E1-4976-A83E-F43A865E2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8306D-0FFD-4196-A6AB-49D19955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14D97-5920-4C5D-8A5B-1483E49B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7C3BCB-CD9C-4541-80BA-8DF2E485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D67BE-1026-4306-9746-068465D8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F92A5-EEAC-4505-B9C3-B9E4AA2CD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D3E49-512E-49C0-87A9-3642D3647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0BB9D-6084-42FB-A14F-EF863128D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616DA-48AC-4473-97D7-4E48EA9AF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88B10-C24E-4749-BB97-E481FF1E1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2151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生物技术行业的技能标准与培训体系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技能标准制定与评估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培训体系构建与实施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师资力量建设与资源整合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随着科技的不断进步，生物技术行业在医疗、农业、环保等领域的应用越来越广泛，行业规模持续扩大。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生物技术行业的核心是创新，包括新技术、新产品和新服务的研发，创新成为推动行业增长的关键因素。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创新驱动行业增长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生物技术行业的全球化趋势不断加强，国际间的合作与交流日益频繁，为企业提供了更广阔的发展空间。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多层次人才需求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生物技术行业需要不同层次的人才，包括研发科学家、技术人员、管理人员等，各个层次的人才需求呈现出多样化的特点。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专业技能要求提高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随着行业的发展，对人才的专业技能要求不断提高，包括生物学、化学、医学等相关专业的知识和技能。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跨学科背景受青睐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具备跨学科背景的人才在生物技术行业中越来越受到青睐，如生物信息学、生物医学工程等跨学科领域的人才需求增加。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人才需求与技能标准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通过培训体系建设，可以提升员工的技能水平和专业素养，使员工更好地适应行业发展的需要。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提升员工技能水平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培训体系建设有助于企业培养创新型人才，推动企业的技术创新和产品创新。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通过培训体系建设，可以提高企业的整体竞争力，使企业在激烈的市场竞争中立于不败之地。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培训体系建设重要性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https://d.book118.com/987142151011006051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2024-09-23T20:35:34.756</cp:lastPrinted>
  <dcterms:created xsi:type="dcterms:W3CDTF">2024-09-23T12:35:34Z</dcterms:created>
  <dcterms:modified xsi:type="dcterms:W3CDTF">2024-09-23T12:35:36Z</dcterms:modified>
</cp:coreProperties>
</file>