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21653-17CC-4035-8816-A02107550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80ACA-7942-45D1-9359-6F757C398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BED0F-8A63-4596-B987-14182752F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E7562-16B3-4509-B330-F7435AE7F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A97551-DE72-44C6-98DA-678F87DB7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FBDBA5-A814-42C8-B765-DAA2C3F56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8B8F6D-509F-44FA-9F4C-30F5F029E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34557A-98AF-4828-AC5D-AA998F5E9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D936CE-2638-4CEF-B68B-0B59DB523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7E742-3E8E-4372-801E-7CBFBB801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5196D-FD1A-4C8B-8B32-65544EB34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4304401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子宫异常出血护理查房PPT课件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子宫异常出血概述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子宫异常出血的护理评估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子宫异常出血的护理措施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子宫异常出血的预防与保健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子宫异常出血的典型病例分享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子宫异常出血概述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子宫异常出血是指非正常月经期间的子宫出血，可能与月经周期无关，表现为不规则出血、经期延长或经量增多等症状。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子宫异常出血可分为功能性和器质性两大类。功能性出血多与内分泌失调有关，而器质性出血则与子宫内膜息肉、子宫肌瘤、子宫内膜异位症等疾病相关。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子宫异常出血的病因较为复杂，可能与内分泌失调、炎症、子宫内膜病变、肿瘤等多种因素有关。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子宫异常出血的病理机制主要涉及子宫内膜的异常增生、脱落和修复过程。这些过程受到激素、炎症因子和其他生物分子的影响，导致子宫内膜的稳定性失衡，从而引发异常出血。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子宫异常出血的主要症状包括不规则阴道出血、经期延长、经量增多等。患者可能伴有腹痛、腰痛、贫血等症状。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子宫异常出血的诊断需要综合考虑患者的病史、体格检查和相关辅助检查。常见的辅助检查包括超声检查、宫腔镜检查、子宫内膜活检等。根据检查结果，医生可以判断出血的原因，并制定相应的治疗方案。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子宫异常出血的护理评估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了解患者年龄、月经史、生育史、避孕方式等，判断是否存在子宫异常出血的可能。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95" r="168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观察患者一般情况，检查腹部、妇科检查等，以确定是否存在器质性病变。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进行血常规、凝血功能、性激素等检查，以了解患者身体状况及异常出血原因。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先进行病史采集，再进行体格检查和实验室检查，最后进行评估结果分析。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在评估过程中，应注意保护患者隐私，尊重患者意愿，避免过度检查和医疗纠纷。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根据评估结果，判断患者子宫异常出血的原因和程度，制定相应的护理计划。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根据护理计划，采取相应的护理措施，包括药物治疗、手术治疗、生活指导等，以控制出血症状，预防并发症的发生。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评估结果分析与处理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子宫异常出血的护理措施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https://d.book118.com/987143044013006025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2024-08-29T11:07:36.052</cp:lastPrinted>
  <dcterms:created xsi:type="dcterms:W3CDTF">2024-08-29T03:07:36Z</dcterms:created>
  <dcterms:modified xsi:type="dcterms:W3CDTF">2024-08-29T03:07:37Z</dcterms:modified>
</cp:coreProperties>
</file>