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52142B-44B3-4B54-A02F-1214E5BEB2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8702BF-E904-42AF-8B60-3371CA1AD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B8B657-74B1-467B-93E5-12FD63D51D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9EC23F-9C2B-4B98-8054-9E9165A62B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E171DA-A8E7-40D0-B97F-27D7D2346A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57C2D4-0027-4F6D-8B2B-4DF5019EB7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2539BC-A0AD-4E7F-9F42-4631A2F53F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F8BDF1-E09E-4AB4-B088-E3BFD6CEB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7941C6-496B-4E11-90F4-B6F4D39C51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C801F2-818E-44CE-A409-064D4D555A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6FE0E5-FDCD-43A7-B38B-E0CAEB862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14402602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2023年中国及部分省市网络建设行业相关政策汇总加强信息网络基础设施建设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网络基础设施建设关键领域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部分省市网络建设政策举措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信息网络安全保障措施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推动数字经济发展战略部署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政策背景与目标</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国家层面政策导向</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国家重视网络安全问题，制定并实施网络安全战略，加强网络安全保障体系建设，确保网络空间的安全稳定。</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实施网络安全战略</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国家层面出台一系列政策，旨在加强信息网络基础设施建设，提升网络覆盖率和网络质量，以满足日益增长的数据传输和处理需求。</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加强信息网络基础设施建设</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国家鼓励并支持5G、工业互联网等新一代信息网络技术的研发和应用，以促进产业升级和数字化转型。</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推进5G、工业互联网等新一代信息网络技术发展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省市级政策响应与落实</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各省市根据国家层面政策导向，结合本地实际情况，制定地方信息网络发展规划，明确发展目标、重点任务和保障措施。</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加强网络基础设施建设投入</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各省市加大网络基础设施建设投入力度，提升网络覆盖率和网络质量，推动信息网络技术与经济社会各领域深度融合。</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培育壮大数字经济产业</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各省市积极培育壮大数字经济产业，推动互联网、大数据、人工智能等新一代信息技术与实体经济深度融合，打造数字经济新引擎。</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制定地方信息网络发展规划</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网络安全保障能力有待提升</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随着网络技术的快速发展和网络应用的广泛普及，网络安全问题日益突出，网络安全保障能力有待提升。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新一代信息技术应用不足</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5G、工业互联网等新一代信息技术在各行业的应用尚处于初级阶段，尚未充分发挥其潜力。</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网络基础设施建设不平衡</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我国网络基础设施建设存在地区间发展不平衡的问题，部分地区网络覆盖率和网络质量有待提高。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行业发展现状及挑战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政策目标设定与预期成果</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提升网络覆盖率和网络质量</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通过加强信息网络基础设施建设，提升网络覆盖率和网络质量，满足日益增长的数据传输和处理需求。</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促进新一代信息技术发展与应用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通过推进5G、工业互联网等新一代信息网络技术的研发和应用，促进产业升级和数字化转型。</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加强网络安全保障体系建设</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通过实施网络安全战略和加强网络安全监管，提高网络安全保障能力，确保网络空间的安全稳定。</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推动数字经济高质量发展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通过培育壮大数字经济产业和推动互联网、大数据、人工智能等新一代信息技术与实体经济深度融合，打造数字经济新引擎。</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网络基础设施建设关键领域</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加快5G网络基础设施建设，实现城乡全面覆盖和高速移动宽带服务。</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推进5G独立组网（SA）规模商用，构建高速、移动、安全、泛在的新一代信息基础设施。</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深化5G融合应用，促进5G与工业互联网、大数据、人工智能等融合发展，推动5G在智慧城市、智慧交通、智慧医疗等领域的创新应用。</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5G网络布局与优化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光纤宽带网络升级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持续推进光纤宽带网络升级改造，提升网络传输速度和覆盖范围。</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加强千兆光网建设，推动城市和农村宽带网络协同发展。</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深化宽带网络应用，推动高清视频、在线教育、远程医疗等业务发展。</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加强物联网基础设施建设，推动物联网技术在各行业的广泛应用。</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促进物联网与云计算、大数据等技术的深度融合，提升物联网应用水平。</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加强物联网安全保障体系建设，确保物联网应用安全可控。</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物联网技术应用推广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工业互联网创新发展</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加快工业互联网基础设施建设，推动企业内外网改造升级。</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加强工业互联网平台建设和应用推广，促进企业数字化转型。</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加强工业互联网安全保障体系建设，确保工业互联网应用安全可控。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部分省市网络建设政策举措</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加快5G网络建设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北京市将全面推进5G网络基础设施建设，实现重点区域和场所5G网络覆盖，提升网络速度和质量。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推进工业互联网发展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北京市将支持工业互联网平台建设，促进企业数字化转型，提升产业链协同效率和竞争力。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加强网络安全保障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北京市将加强网络安全技术研究和应用，完善网络安全保障体系，确保网络安全稳定运行。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北京市网络建设政策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促进5G与工业互联网融合</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上海市将推动5G与工业互联网的深度融合，打造一批5G+工业互联网应用示范项目，提升产业数字化水平。</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加强网络数据安全管理</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上海市将建立完善网络数据安全管理机制，加强数据隐私保护和安全审查，确保网络数据安全可控。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推进千兆光网建设</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上海市将加快千兆光网基础设施建设，提升城市网络带宽和传输速度，满足高端制造业、金融等行业的网络需求。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上海市网络建设政策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加快5G和千兆光网协同发展</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广东省将全面推进5G和千兆光网协同发展，提升网络覆盖范围和服务质量，推动数字经济高质量发展。</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支持工业互联网创新应用</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广东省将鼓励企业利用工业互联网平台开展创新应用，促进制造业数字化转型和智能化升级。</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强化网络安全保障能力</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广东省将加强网络安全技术研究和应用，提升网络安全监测预警和应急处置能力，保障网络安全稳定运行。</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广东省网络建设政策</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https://d.book118.com/987144026024006043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2024-09-16T20:48:03.450</cp:lastPrinted>
  <dcterms:created xsi:type="dcterms:W3CDTF">2024-09-16T12:48:03Z</dcterms:created>
  <dcterms:modified xsi:type="dcterms:W3CDTF">2024-09-16T12:48:05Z</dcterms:modified>
</cp:coreProperties>
</file>