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EA20E-C36B-4464-881B-CC0E9DF3E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CB90F-56C8-4E17-B86A-2207261EF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785C8-F422-4953-B3C0-CE8F0E4ED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5929C-2773-4D07-B0CE-C83A460CE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F7013E-2EF2-4332-AE95-75CF52768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187AC3-E91A-4964-B94C-5F364E234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AD0C8E-B4FF-4E37-B819-5B98C6637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2B64D-80F3-4534-811A-CCE20616C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716C3-169A-4C8F-A495-39C62071C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7F164-D3C3-4023-BE02-D2809B85E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432B1-160C-41CC-B910-C72E4167D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44055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目标管理之高层管理课程培训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2023-12-31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目标管理的核心概念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目标管理在高层管理中的应用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高层管理者的目标管理技能提升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目标管理的定义与特点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是一种以目标为导向，以人为中心，以成果为标准的管理方法。它通过建立明确、可衡量、可实现、相关性强和时限明确的目标，使员工在工作中明确方向，提高工作效率和绩效。目标管理强调员工的自我管理和自我控制，通过与上级领导的沟通和反馈，不断调整和优化目标，最终实现组织整体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对于组织的发展和个人的成长具有重要意义。首先，它可以帮助组织明确发展方向和战略目标，使各个部门和员工能够协同工作，形成合力。其次，目标管理能够激发员工的积极性和创造力，提高他们的工作热情和责任感，从而提升个人和团队的绩效。此外，目标管理还有助于建立良好的企业文化，促进员工之间的合作与沟通，增强组织的凝聚力和向心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目标管理的历史与发展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理论的发展经历了漫长的历程。它最早由美国管理学家彼得·德鲁克提出，并在实践中不断完善和发展。随着时代的变化和管理的不断创新，目标管理也在不断地演进和变革。如今，目标管理已经广泛应用于各个领域和行业，成为现代管理中不可或缺的一部分。未来，随着科技的进步和社会的发展，目标管理将更加注重数字化、智能化和人性化的结合，以更好地适应时代的需求和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目标管理的核心概念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可衡量性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相关性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目标应能够量化或至少可以衡量其完成程度。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目标应与组织的战略和愿景相关，并支持它们的实现。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具体性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可达成性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时限性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目标应明确、具体，避免抽象和模糊。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目标应具有挑战性，但同时也要考虑到实现的可能性。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目标应设定一个明确的时间期限，以确保按时完成。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具体（Specific）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目标必须是具体的，而不是抽象或模糊的。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可衡量（Measura…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目标必须是可以量化的，以便评估其完成情况。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可达成（Achieva…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目标必须是可实现的，既不过于简单也不过于困难。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相关性（Relevan…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目标必须与组织的战略和愿景相关，并支持它们的实现。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时限性（Time-bo…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目标必须设定一个明确的时间期限，以确保按时完成。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制定计划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为实现目标制定详细的计划，包括时间表、责任人、资源需求等。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设定目标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根据组织的战略和愿景，制定明确、可衡量的目标。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分配资源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根据计划的需求，合理分配人力、物力和财力等资源。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评估与反馈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对目标的完成情况进行评估，及时发现问题并采取相应措施，同时收集反馈信息以改进未来的目标管理。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实施与监控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按照计划实施工作，并定期对进度进行监控和调整。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根据目标的性质和重要性，制定相应的评估标准，如销售额、市场份额、客户满意度等。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定期对目标的完成情况进行评估，以便及时发现问题并采取措施。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建立有效的反馈机制，收集员工、客户和其他利益相关者的意见和建议，以改进目标管理过程。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41" r="295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目标管理在高层管理中的应用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明确性、可衡量性、可达成性、相关性、时限性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在设定公司战略目标时，需要确保目标明确、具体，能够被衡量和评估。同时，目标应该具有可达成性，与公司的整体战略和业务计划相关联，并设定一个明确的时间限制，以确保目标的及时实现。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设定公司战略目标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可行性、灵活性、可持续性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目标的计划与策略时，需要考虑计划的可行性，即计划是否符合实际情况，具有实现的可能性。同时，策略应该具有灵活性，能够应对外部环境的变化和不确定性。此外，计划与策略应该具有可持续性，能够长期支持公司的发展和目标的实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制定实现目标的计划与策略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https://d.book118.com/987144055112006034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2024-09-08T12:38:03.331</cp:lastPrinted>
  <dcterms:created xsi:type="dcterms:W3CDTF">2024-09-08T04:38:03Z</dcterms:created>
  <dcterms:modified xsi:type="dcterms:W3CDTF">2024-09-08T04:38:05Z</dcterms:modified>
</cp:coreProperties>
</file>