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49E27-843C-4CB3-9F5D-C1B5B6CE0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1C20F-6CD0-4257-96CC-57E65D60F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1B551-CE58-48A0-8CDF-650B445C2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FB45D-BB97-4F7A-BE42-19C13F3E0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380975-D064-4713-BEE4-D2F0F7406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B0735-1AFE-4F3B-869D-5075446AC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908435-4F2D-4D8E-AEAA-4769E5A8C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55529-1219-4981-AA1A-09551A797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82D21-C2E1-4515-832A-9CEC3862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E2EC5-3C65-440A-9332-430C90EB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8F95B-987E-412E-BE7F-288E9AA95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45066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健康生活习惯与疾病预防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心理健康与疾病预防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经常开窗通风，避免长时间处于密闭的环境中。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保持充足的睡眠，合理饮食，适当锻炼，增强身体免疫力。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勤洗手，避免用手触摸口鼻眼等部位，减少病毒传播的可能性。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根据医生建议，接种流感疫苗，降低感冒发生的风险。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接种流感疫苗是预防流感的最有效方法。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避免与流感病人接触，如有必要，应佩戴口罩。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勤洗手，避免用手触摸口鼻眼等部位，保持室内空气流通。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保持适当的锻炼和均衡的饮食，增强身体免疫力。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避免接触病人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加强锻炼和饮食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戒烟是预防肺炎的重要措施。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避免长时间处于密闭的环境中，经常开窗通风。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保持充足的睡眠，合理饮食，适当锻炼，增强身体免疫力。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加强免疫力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根据医生建议，接种肺炎疫苗。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不吃过期、变质的食品，避免生食和饮用未经消毒的水。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勤洗手，避免用手直接接触口部和眼部。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减少交叉感染的风险。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分餐制或使用公筷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根据医生建议，接种轮状病毒疫苗等胃肠道疾病疫苗。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胃肠道疾病预防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在公共场所、乘坐公共交通工具时，应佩戴医用外科口罩或医用防护口罩，并确保其正确使用。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少去人员密集场所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经常用肥皂和流动水洗手，搓手时间不少于20秒，或使用含有至少60%酒精的手部消毒液。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尽量与他人保持至少1米的安全距离，避免近距离接触和拥抱。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避免参加人员众多的活动或聚会，尽量减少不必要的外出。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新生儿和易感人群应接种乙肝疫苗，并定期加强免疫。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避免直接接触乙肝患者的血液和体液，使用一次性注射器、输液器等医疗用品。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避免血液和体液接触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经常洗手，不与他人共用餐具、牙刷、剃须刀等个人物品。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正确使用安全套，避免性传播乙肝病毒。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避免性传播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艾滋病预防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使用安全套进行性行为，避免与多个性伴侣发生性关系。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母婴传播预防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感染艾滋病的母亲应在医生指导下采取母婴阻断措施，以降低婴儿感染风险。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避免血液传播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不共用注射器、针头和其他可能接触血液的物品。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提高自我保护意识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了解艾滋病传播途径，避免与感染者共用可能接触血液的物品，如剃须刀、牙刷等。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保持健康的生活方式，包括均衡饮食、适量运动、充足休息等，以增强身体免疫力。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加强免疫力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新生儿应接种卡介苗，以提高对结核病的免疫力。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尽量避免与开放性肺结核患者接触，如需接触时应佩戴口罩。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避免接触传染源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了解结核病的症状和传播途径，如有疑虑及时就医检查。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提高疾病知晓率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慢性疾病预防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https://d.book118.com/987145066050006034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2024-09-08T04:32:03.988</cp:lastPrinted>
  <dcterms:created xsi:type="dcterms:W3CDTF">2024-09-07T20:32:04Z</dcterms:created>
  <dcterms:modified xsi:type="dcterms:W3CDTF">2024-09-07T20:32:06Z</dcterms:modified>
</cp:coreProperties>
</file>