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676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44.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3" name="幻灯片图像占位符 1"/>
          <p:cNvSpPr>
            <a:spLocks noGrp="1" noRot="1" noChangeAspect="1"/>
          </p:cNvSpPr>
          <p:nvPr>
            <p:ph type="sldImg"/>
          </p:nvPr>
        </p:nvSpPr>
        <p:spPr/>
      </p:sp>
      <p:sp>
        <p:nvSpPr>
          <p:cNvPr id="1048685" name="备注占位符 2"/>
          <p:cNvSpPr>
            <a:spLocks noGrp="1"/>
          </p:cNvSpPr>
          <p:nvPr>
            <p:ph type="body" idx="1"/>
          </p:nvPr>
        </p:nvSpPr>
        <p:spPr/>
        <p:txBody>
          <a:bodyPr/>
          <a:lstStyle/>
          <a:p>
            <a:endParaRPr lang="zh-CN" altLang="en-US"/>
          </a:p>
        </p:txBody>
      </p:sp>
      <p:sp>
        <p:nvSpPr>
          <p:cNvPr id="104868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33" name="幻灯片图像占位符 1"/>
          <p:cNvSpPr>
            <a:spLocks noGrp="1" noRot="1" noChangeAspect="1"/>
          </p:cNvSpPr>
          <p:nvPr>
            <p:ph type="sldImg"/>
          </p:nvPr>
        </p:nvSpPr>
        <p:spPr/>
      </p:sp>
      <p:sp>
        <p:nvSpPr>
          <p:cNvPr id="1048635" name="备注占位符 2"/>
          <p:cNvSpPr>
            <a:spLocks noGrp="1"/>
          </p:cNvSpPr>
          <p:nvPr>
            <p:ph type="body" idx="1"/>
          </p:nvPr>
        </p:nvSpPr>
        <p:spPr/>
        <p:txBody>
          <a:bodyPr/>
          <a:lstStyle/>
          <a:p>
            <a:endParaRPr lang="zh-CN" altLang="en-US"/>
          </a:p>
        </p:txBody>
      </p:sp>
      <p:sp>
        <p:nvSpPr>
          <p:cNvPr id="104863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26C5A1-332F-4F88-A8C2-60B8D9CB88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DA75C0-FC8E-4AA0-AA61-8B50D22DC3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130BCB-4920-4248-80A8-9B2BBF9AEC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2CB585-C988-4F6B-825D-2C226A2033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20DF1D-A957-4A6F-A11E-1833DC65C6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DAA3A3-B4E3-4DB6-B7B3-57FE4D38A6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2E2408-0F2E-4D35-8FCB-2CD963FAB3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E5E5C9-1B8E-4012-B904-2A8B26C723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A57421-3BE1-4032-A002-8C0B6087B8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DD11C0-B4F2-493E-BA42-53476DFF1C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FD47F1-25B8-4D5C-AA24-C616DF9DD4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任意多边形 10"/>
          <p:cNvSpPr/>
          <p:nvPr>
            <p:custDataLst>
              <p:tags r:id="rId1"/>
            </p:custDataLst>
          </p:nvPr>
        </p:nvSpPr>
        <p:spPr>
          <a:xfrm>
            <a:off x="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2" name="任意多边形 9"/>
          <p:cNvSpPr/>
          <p:nvPr>
            <p:custDataLst>
              <p:tags r:id="rId2"/>
            </p:custDataLst>
          </p:nvPr>
        </p:nvSpPr>
        <p:spPr>
          <a:xfrm>
            <a:off x="8852535" y="381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4" name="任意多边形 14"/>
          <p:cNvSpPr/>
          <p:nvPr>
            <p:custDataLst>
              <p:tags r:id="rId3"/>
            </p:custDataLst>
          </p:nvPr>
        </p:nvSpPr>
        <p:spPr>
          <a:xfrm>
            <a:off x="10189845" y="134937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676" name="副标题"/>
          <p:cNvSpPr txBox="1">
            <a:spLocks noGrp="1"/>
          </p:cNvSpPr>
          <p:nvPr>
            <p:ph type="body" idx="3" hasCustomPrompt="1"/>
            <p:custDataLst>
              <p:tags r:id="rId4"/>
            </p:custDataLst>
          </p:nvPr>
        </p:nvSpPr>
        <p:spPr>
          <a:xfrm>
            <a:off x="1437005" y="3160395"/>
            <a:ext cx="7401560" cy="63500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200" normalizeH="0" baseline="0" noProof="1">
                <a:solidFill>
                  <a:schemeClr val="tx1"/>
                </a:solidFill>
                <a:latin typeface="+mj-ea"/>
                <a:ea typeface="+mj-ea"/>
                <a:cs typeface="+mj-lt"/>
                <a:sym typeface="+mn-ea"/>
              </a:defRPr>
            </a:lvl1pPr>
          </a:lstStyle>
          <a:p>
            <a:pPr lvl="0" algn="l">
              <a:buClrTx/>
              <a:buSzTx/>
              <a:buFontTx/>
            </a:pPr>
            <a:r>
              <a:rPr>
                <a:sym typeface="+mn-ea"/>
              </a:rPr>
              <a:t>单击此处编辑母版副标题样式</a:t>
            </a:r>
            <a:endParaRPr>
              <a:sym typeface="+mn-ea"/>
            </a:endParaRPr>
          </a:p>
        </p:txBody>
      </p:sp>
      <p:sp>
        <p:nvSpPr>
          <p:cNvPr id="1048678" name="标题"/>
          <p:cNvSpPr txBox="1">
            <a:spLocks noGrp="1"/>
          </p:cNvSpPr>
          <p:nvPr>
            <p:ph type="title" idx="2" hasCustomPrompt="1"/>
            <p:custDataLst>
              <p:tags r:id="rId5"/>
            </p:custDataLst>
          </p:nvPr>
        </p:nvSpPr>
        <p:spPr>
          <a:xfrm>
            <a:off x="1437005" y="925830"/>
            <a:ext cx="7395845" cy="2234565"/>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单击此处编辑标题</a:t>
            </a:r>
            <a:endParaRPr>
              <a:sym typeface="+mn-ea"/>
            </a:endParaRPr>
          </a:p>
        </p:txBody>
      </p:sp>
      <p:sp>
        <p:nvSpPr>
          <p:cNvPr id="1048680" name="署名"/>
          <p:cNvSpPr>
            <a:spLocks noGrp="1"/>
          </p:cNvSpPr>
          <p:nvPr>
            <p:ph type="body" idx="1" hasCustomPrompt="1"/>
            <p:custDataLst>
              <p:tags r:id="rId6"/>
            </p:custDataLst>
          </p:nvPr>
        </p:nvSpPr>
        <p:spPr>
          <a:xfrm>
            <a:off x="1520825" y="379857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82"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4"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68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8" name="任意多边形 9"/>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0"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2" name="正文"/>
          <p:cNvSpPr txBox="1">
            <a:spLocks noGrp="1"/>
          </p:cNvSpPr>
          <p:nvPr>
            <p:ph idx="2" hasCustomPrompt="1"/>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rgbClr val="E8898D"/>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E8898D"/>
              </a:buClr>
            </a:pPr>
            <a:r>
              <a:rPr>
                <a:sym typeface="+mn-ea"/>
              </a:rPr>
              <a:t>单击此处添加文本内容。</a:t>
            </a:r>
            <a:endParaRPr>
              <a:sym typeface="+mn-ea"/>
            </a:endParaRPr>
          </a:p>
        </p:txBody>
      </p:sp>
      <p:sp>
        <p:nvSpPr>
          <p:cNvPr id="1048694"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1048696"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8"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00"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2" name="椭圆 7"/>
          <p:cNvSpPr/>
          <p:nvPr>
            <p:custDataLst>
              <p:tags r:id="rId1"/>
            </p:custDataLst>
          </p:nvPr>
        </p:nvSpPr>
        <p:spPr>
          <a:xfrm>
            <a:off x="1219200" y="2804795"/>
            <a:ext cx="2362200" cy="23622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1048704" name="任意多边形 8"/>
          <p:cNvSpPr/>
          <p:nvPr>
            <p:custDataLst>
              <p:tags r:id="rId2"/>
            </p:custDataLst>
          </p:nvPr>
        </p:nvSpPr>
        <p:spPr>
          <a:xfrm rot="16440000">
            <a:off x="9155434" y="3942808"/>
            <a:ext cx="3194084" cy="2813788"/>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0" h="4431">
                <a:moveTo>
                  <a:pt x="1424" y="0"/>
                </a:moveTo>
                <a:cubicBezTo>
                  <a:pt x="3415" y="0"/>
                  <a:pt x="5030" y="1614"/>
                  <a:pt x="5030" y="3606"/>
                </a:cubicBezTo>
                <a:cubicBezTo>
                  <a:pt x="5030" y="3839"/>
                  <a:pt x="5007" y="4067"/>
                  <a:pt x="4965" y="4288"/>
                </a:cubicBezTo>
                <a:lnTo>
                  <a:pt x="4959" y="4320"/>
                </a:lnTo>
                <a:lnTo>
                  <a:pt x="3372" y="4431"/>
                </a:lnTo>
                <a:lnTo>
                  <a:pt x="3373" y="4429"/>
                </a:lnTo>
                <a:cubicBezTo>
                  <a:pt x="3480" y="4176"/>
                  <a:pt x="3539" y="3898"/>
                  <a:pt x="3539" y="3606"/>
                </a:cubicBezTo>
                <a:cubicBezTo>
                  <a:pt x="3539" y="2437"/>
                  <a:pt x="2592" y="1490"/>
                  <a:pt x="1424" y="1490"/>
                </a:cubicBezTo>
                <a:cubicBezTo>
                  <a:pt x="931" y="1490"/>
                  <a:pt x="478" y="1659"/>
                  <a:pt x="118" y="1942"/>
                </a:cubicBezTo>
                <a:lnTo>
                  <a:pt x="116" y="1945"/>
                </a:lnTo>
                <a:lnTo>
                  <a:pt x="0" y="293"/>
                </a:lnTo>
                <a:lnTo>
                  <a:pt x="21" y="283"/>
                </a:lnTo>
                <a:cubicBezTo>
                  <a:pt x="452" y="101"/>
                  <a:pt x="926" y="0"/>
                  <a:pt x="1424" y="0"/>
                </a:cubicBezTo>
                <a:close/>
              </a:path>
            </a:pathLst>
          </a:custGeom>
          <a:gradFill>
            <a:gsLst>
              <a:gs pos="0">
                <a:schemeClr val="accent1">
                  <a:alpha val="20000"/>
                </a:schemeClr>
              </a:gs>
              <a:gs pos="100000">
                <a:schemeClr val="accent1">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06" name="副标题"/>
          <p:cNvSpPr txBox="1">
            <a:spLocks noGrp="1"/>
          </p:cNvSpPr>
          <p:nvPr>
            <p:ph type="body" idx="2" hasCustomPrompt="1"/>
            <p:custDataLst>
              <p:tags r:id="rId3"/>
            </p:custDataLst>
          </p:nvPr>
        </p:nvSpPr>
        <p:spPr>
          <a:xfrm>
            <a:off x="844550" y="3491865"/>
            <a:ext cx="1717040" cy="1440180"/>
          </a:xfrm>
          <a:prstGeom prst="rect">
            <a:avLst/>
          </a:prstGeom>
          <a:noFill/>
        </p:spPr>
        <p:txBody>
          <a:bodyPr vert="horz" wrap="square" lIns="144145" tIns="45720" rIns="91440" bIns="45720" rtlCol="0" anchor="t">
            <a:normAutofit/>
          </a:bodyPr>
          <a:lstStyle>
            <a:lvl1pPr marL="0" marR="0" lvl="0" algn="dist" defTabSz="914400" rtl="0" eaLnBrk="1" fontAlgn="auto" latinLnBrk="0" hangingPunct="1">
              <a:lnSpc>
                <a:spcPct val="100000"/>
              </a:lnSpc>
              <a:buClrTx/>
              <a:buSzTx/>
              <a:buFontTx/>
              <a:buNone/>
              <a:defRPr kumimoji="0" lang="en-US" altLang="zh-CN" sz="1800" b="0" i="0" u="none" strike="noStrike" kern="1200" cap="none" spc="0" normalizeH="0" baseline="0" noProof="1">
                <a:solidFill>
                  <a:schemeClr val="tx1">
                    <a:lumMod val="65000"/>
                    <a:lumOff val="35000"/>
                  </a:schemeClr>
                </a:solidFill>
                <a:latin typeface="+mj-ea"/>
                <a:ea typeface="+mj-ea"/>
                <a:cs typeface="微软雅黑" panose="020b0503020204020204" charset="-122"/>
                <a:sym typeface="+mn-ea"/>
              </a:defRPr>
            </a:lvl1pPr>
          </a:lstStyle>
          <a:p>
            <a:pPr lvl="0" algn="dist">
              <a:buClrTx/>
              <a:buSzTx/>
              <a:buFontTx/>
            </a:pPr>
            <a:r>
              <a:rPr err="1">
                <a:sym typeface="+mn-ea"/>
              </a:rPr>
              <a:t>编辑副标题</a:t>
            </a:r>
            <a:endParaRPr>
              <a:sym typeface="+mn-ea"/>
            </a:endParaRPr>
          </a:p>
        </p:txBody>
      </p:sp>
      <p:sp>
        <p:nvSpPr>
          <p:cNvPr id="1048708" name="标题"/>
          <p:cNvSpPr txBox="1">
            <a:spLocks noGrp="1"/>
          </p:cNvSpPr>
          <p:nvPr>
            <p:ph type="title" idx="1" hasCustomPrompt="1"/>
            <p:custDataLst>
              <p:tags r:id="rId4"/>
            </p:custDataLst>
          </p:nvPr>
        </p:nvSpPr>
        <p:spPr bwMode="auto">
          <a:xfrm>
            <a:off x="844550" y="1139825"/>
            <a:ext cx="2171065" cy="235077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lumMod val="75000"/>
                    <a:lumOff val="25000"/>
                  </a:schemeClr>
                </a:solidFill>
                <a:latin typeface="+mj-ea"/>
                <a:ea typeface="+mj-ea"/>
                <a:cs typeface="微软雅黑" panose="020b0503020204020204" charset="-122"/>
                <a:sym typeface="+mn-ea"/>
              </a:defRPr>
            </a:lvl1pPr>
          </a:lstStyle>
          <a:p>
            <a:pPr lvl="0" algn="l">
              <a:buClrTx/>
              <a:buSzTx/>
              <a:buFontTx/>
            </a:pPr>
            <a:r>
              <a:rPr>
                <a:sym typeface="+mn-ea"/>
              </a:rPr>
              <a:t>标题</a:t>
            </a:r>
            <a:endParaRPr>
              <a:sym typeface="+mn-ea"/>
            </a:endParaRPr>
          </a:p>
        </p:txBody>
      </p:sp>
      <p:sp>
        <p:nvSpPr>
          <p:cNvPr id="1048710"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6" name="任意多边形 8"/>
          <p:cNvSpPr/>
          <p:nvPr>
            <p:custDataLst>
              <p:tags r:id="rId1"/>
            </p:custDataLst>
          </p:nvPr>
        </p:nvSpPr>
        <p:spPr>
          <a:xfrm flipH="1">
            <a:off x="10045700" y="4570095"/>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1">
                  <a:alpha val="60000"/>
                </a:schemeClr>
              </a:gs>
              <a:gs pos="100000">
                <a:schemeClr val="accent1">
                  <a:alpha val="0"/>
                </a:schemeClr>
              </a:gs>
            </a:gsLst>
            <a:lin ang="44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718" name="椭圆 12"/>
          <p:cNvSpPr/>
          <p:nvPr>
            <p:custDataLst>
              <p:tags r:id="rId2"/>
            </p:custDataLst>
          </p:nvPr>
        </p:nvSpPr>
        <p:spPr>
          <a:xfrm>
            <a:off x="9127490" y="967740"/>
            <a:ext cx="685800" cy="6858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0" name="椭圆 79"/>
          <p:cNvSpPr/>
          <p:nvPr>
            <p:custDataLst>
              <p:tags r:id="rId3"/>
            </p:custDataLst>
          </p:nvPr>
        </p:nvSpPr>
        <p:spPr>
          <a:xfrm>
            <a:off x="982345" y="1607820"/>
            <a:ext cx="2449195" cy="244983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2" name="椭圆 17"/>
          <p:cNvSpPr/>
          <p:nvPr>
            <p:custDataLst>
              <p:tags r:id="rId4"/>
            </p:custDataLst>
          </p:nvPr>
        </p:nvSpPr>
        <p:spPr>
          <a:xfrm>
            <a:off x="1117600" y="1723390"/>
            <a:ext cx="484505" cy="484505"/>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97500" lnSpcReduction="1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4" name="节编号"/>
          <p:cNvSpPr>
            <a:spLocks noGrp="1"/>
          </p:cNvSpPr>
          <p:nvPr>
            <p:ph type="body" idx="2" hasCustomPrompt="1"/>
            <p:custDataLst>
              <p:tags r:id="rId5"/>
            </p:custDataLst>
          </p:nvPr>
        </p:nvSpPr>
        <p:spPr>
          <a:xfrm>
            <a:off x="2389505" y="4144010"/>
            <a:ext cx="1917700" cy="488950"/>
          </a:xfrm>
          <a:prstGeom prst="roundRect">
            <a:avLst>
              <a:gd name="adj" fmla="val 24893"/>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100" normalizeH="0" baseline="0" noProof="1">
                <a:solidFill>
                  <a:schemeClr val="bg1"/>
                </a:solidFill>
                <a:latin typeface="+mn-lt"/>
                <a:ea typeface="+mn-ea"/>
                <a:cs typeface="微软雅黑" panose="020b0503020204020204" charset="-122"/>
                <a:sym typeface="+mn-ea"/>
              </a:defRPr>
            </a:lvl1pPr>
          </a:lstStyle>
          <a:p>
            <a:pPr lvl="0" algn="ctr">
              <a:buClrTx/>
              <a:buSzTx/>
              <a:buFontTx/>
            </a:pPr>
            <a:r>
              <a:rPr>
                <a:sym typeface="+mn-ea"/>
              </a:rPr>
              <a:t>编辑节编号</a:t>
            </a:r>
            <a:endParaRPr>
              <a:sym typeface="+mn-ea"/>
            </a:endParaRPr>
          </a:p>
        </p:txBody>
      </p:sp>
      <p:sp>
        <p:nvSpPr>
          <p:cNvPr id="1048726" name="标题"/>
          <p:cNvSpPr txBox="1">
            <a:spLocks noGrp="1"/>
          </p:cNvSpPr>
          <p:nvPr>
            <p:ph type="title" idx="1"/>
            <p:custDataLst>
              <p:tags r:id="rId6"/>
            </p:custDataLst>
          </p:nvPr>
        </p:nvSpPr>
        <p:spPr>
          <a:xfrm>
            <a:off x="2348230" y="1383030"/>
            <a:ext cx="8107680" cy="20453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48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单击此处编辑母版标题样式</a:t>
            </a:r>
            <a:endParaRPr>
              <a:sym typeface="+mn-ea"/>
            </a:endParaRPr>
          </a:p>
        </p:txBody>
      </p:sp>
      <p:sp>
        <p:nvSpPr>
          <p:cNvPr id="1048728"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34" name="任意多边形 11"/>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36" name="正文"/>
          <p:cNvSpPr txBox="1">
            <a:spLocks noGrp="1"/>
          </p:cNvSpPr>
          <p:nvPr>
            <p:ph idx="4"/>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8" name="正文"/>
          <p:cNvSpPr txBox="1">
            <a:spLocks noGrp="1"/>
          </p:cNvSpPr>
          <p:nvPr>
            <p:ph idx="3"/>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0" name="同心圆 8"/>
          <p:cNvSpPr/>
          <p:nvPr>
            <p:custDataLst>
              <p:tags r:id="rId4"/>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42" name="标题"/>
          <p:cNvSpPr txBox="1">
            <a:spLocks noGrp="1"/>
          </p:cNvSpPr>
          <p:nvPr>
            <p:ph type="title" idx="1"/>
            <p:custDataLst>
              <p:tags r:id="rId5"/>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50" name="任意多边形 15"/>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52" name="正文"/>
          <p:cNvSpPr txBox="1">
            <a:spLocks noGrp="1"/>
          </p:cNvSpPr>
          <p:nvPr>
            <p:ph idx="6"/>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4" name="标题"/>
          <p:cNvSpPr txBox="1">
            <a:spLocks noGrp="1"/>
          </p:cNvSpPr>
          <p:nvPr>
            <p:ph type="title" idx="5"/>
            <p:custDataLst>
              <p:tags r:id="rId3"/>
            </p:custDataLst>
          </p:nvPr>
        </p:nvSpPr>
        <p:spPr>
          <a:xfrm>
            <a:off x="6235200" y="1418405"/>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5"/>
            </p:custDataLst>
          </p:nvPr>
        </p:nvSpPr>
        <p:spPr>
          <a:xfrm>
            <a:off x="6084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60" name="同心圆 10"/>
          <p:cNvSpPr/>
          <p:nvPr>
            <p:custDataLst>
              <p:tags r:id="rId6"/>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62" name="标题"/>
          <p:cNvSpPr txBox="1">
            <a:spLocks noGrp="1"/>
          </p:cNvSpPr>
          <p:nvPr>
            <p:ph type="title" idx="1"/>
            <p:custDataLst>
              <p:tags r:id="rId7"/>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0"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2" name="同心圆 6"/>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4" name="标题"/>
          <p:cNvSpPr txBox="1">
            <a:spLocks noGrp="1"/>
          </p:cNvSpPr>
          <p:nvPr>
            <p:ph type="title" idx="1"/>
            <p:custDataLst>
              <p:tags r:id="rId3"/>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2"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4"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88" name="页脚占位符 2"/>
          <p:cNvSpPr>
            <a:spLocks noGrp="1"/>
          </p:cNvSpPr>
          <p:nvPr>
            <p:ph type="ftr" sz="quarter" idx="11"/>
            <p:custDataLst>
              <p:tags r:id="rId4"/>
            </p:custDataLst>
          </p:nvPr>
        </p:nvSpPr>
        <p:spPr/>
        <p:txBody>
          <a:bodyPr/>
          <a:lstStyle/>
          <a:p>
            <a:endParaRPr lang="zh-CN" altLang="en-US"/>
          </a:p>
        </p:txBody>
      </p:sp>
      <p:sp>
        <p:nvSpPr>
          <p:cNvPr id="104879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2"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4"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6" name="正文"/>
          <p:cNvSpPr txBox="1">
            <a:spLocks noGrp="1"/>
          </p:cNvSpPr>
          <p:nvPr>
            <p:ph idx="1"/>
            <p:custDataLst>
              <p:tags r:id="rId3"/>
            </p:custDataLst>
          </p:nvPr>
        </p:nvSpPr>
        <p:spPr>
          <a:xfrm>
            <a:off x="608330" y="396240"/>
            <a:ext cx="10968990" cy="586041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80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4"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6"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8" name="副标题"/>
          <p:cNvSpPr txBox="1">
            <a:spLocks noGrp="1"/>
          </p:cNvSpPr>
          <p:nvPr>
            <p:ph type="body" idx="2" hasCustomPrompt="1"/>
            <p:custDataLst>
              <p:tags r:id="rId3"/>
            </p:custDataLst>
          </p:nvPr>
        </p:nvSpPr>
        <p:spPr>
          <a:xfrm>
            <a:off x="646430" y="1037590"/>
            <a:ext cx="10930890"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a:sym typeface="+mn-ea"/>
              </a:rPr>
              <a:t>单击此处编辑母版副标题样式</a:t>
            </a:r>
            <a:endParaRPr>
              <a:sym typeface="+mn-ea"/>
            </a:endParaRPr>
          </a:p>
        </p:txBody>
      </p:sp>
      <p:sp>
        <p:nvSpPr>
          <p:cNvPr id="1048810"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812"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816"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8" name="任意多边形 10"/>
          <p:cNvSpPr/>
          <p:nvPr>
            <p:custDataLst>
              <p:tags r:id="rId1"/>
            </p:custDataLst>
          </p:nvPr>
        </p:nvSpPr>
        <p:spPr>
          <a:xfrm rot="10800000" flipV="1">
            <a:off x="-635" y="3175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0" name="任意多边形 9"/>
          <p:cNvSpPr/>
          <p:nvPr>
            <p:custDataLst>
              <p:tags r:id="rId2"/>
            </p:custDataLst>
          </p:nvPr>
        </p:nvSpPr>
        <p:spPr>
          <a:xfrm rot="10800000" flipV="1">
            <a:off x="-635" y="137731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822" name="任意多边形 8"/>
          <p:cNvSpPr/>
          <p:nvPr>
            <p:custDataLst>
              <p:tags r:id="rId3"/>
            </p:custDataLst>
          </p:nvPr>
        </p:nvSpPr>
        <p:spPr>
          <a:xfrm flipH="1">
            <a:off x="1004570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4" name="标题"/>
          <p:cNvSpPr txBox="1">
            <a:spLocks noGrp="1"/>
          </p:cNvSpPr>
          <p:nvPr>
            <p:ph type="title" idx="2" hasCustomPrompt="1"/>
            <p:custDataLst>
              <p:tags r:id="rId4"/>
            </p:custDataLst>
          </p:nvPr>
        </p:nvSpPr>
        <p:spPr>
          <a:xfrm>
            <a:off x="3641090" y="1520825"/>
            <a:ext cx="6866890" cy="2146300"/>
          </a:xfrm>
          <a:prstGeom prst="rect">
            <a:avLst/>
          </a:prstGeom>
          <a:noFill/>
        </p:spPr>
        <p:txBody>
          <a:bodyPr wrap="square" lIns="91440" tIns="45720" rIns="71755" bIns="45720" rtlCol="0" anchor="b" anchorCtr="0">
            <a:normAutofit/>
          </a:bodyPr>
          <a:lstStyle>
            <a:lvl1pPr marL="0" marR="0" lvl="0" algn="r" defTabSz="914400" rtl="0" eaLnBrk="1" fontAlgn="auto" latinLnBrk="0" hangingPunct="1">
              <a:lnSpc>
                <a:spcPct val="100000"/>
              </a:lnSpc>
              <a:buClrTx/>
              <a:buSzTx/>
              <a:buFontTx/>
              <a:buNone/>
              <a:defRPr kumimoji="0" lang="zh-CN" altLang="en-US" sz="6600" b="1" i="0" u="none" strike="noStrike" kern="1200" cap="none" spc="0" normalizeH="0" baseline="0" noProof="1">
                <a:solidFill>
                  <a:srgbClr val="333333"/>
                </a:solidFill>
                <a:latin typeface="+mj-ea"/>
                <a:ea typeface="+mj-ea"/>
                <a:cs typeface="微软雅黑" panose="020b0503020204020204" charset="-122"/>
                <a:sym typeface="+mn-ea"/>
              </a:defRPr>
            </a:lvl1pPr>
          </a:lstStyle>
          <a:p>
            <a:pPr lvl="0" algn="r">
              <a:buClrTx/>
              <a:buSzTx/>
              <a:buFontTx/>
            </a:pPr>
            <a:r>
              <a:rPr>
                <a:sym typeface="+mn-ea"/>
              </a:rPr>
              <a:t>单击编辑标题</a:t>
            </a:r>
            <a:endParaRPr>
              <a:sym typeface="+mn-ea"/>
            </a:endParaRPr>
          </a:p>
        </p:txBody>
      </p:sp>
      <p:sp>
        <p:nvSpPr>
          <p:cNvPr id="1048826" name="署名"/>
          <p:cNvSpPr>
            <a:spLocks noGrp="1"/>
          </p:cNvSpPr>
          <p:nvPr>
            <p:ph type="body" idx="1" hasCustomPrompt="1"/>
            <p:custDataLst>
              <p:tags r:id="rId5"/>
            </p:custDataLst>
          </p:nvPr>
        </p:nvSpPr>
        <p:spPr>
          <a:xfrm>
            <a:off x="8479790" y="410972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28"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30"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832"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7"/>
          <p:cNvSpPr/>
          <p:nvPr>
            <p:custDataLst>
              <p:tags r:id="rId1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6" name="同心圆 6"/>
          <p:cNvSpPr/>
          <p:nvPr>
            <p:custDataLst>
              <p:tags r:id="rId13"/>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8"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标题占位符 1"/>
          <p:cNvSpPr>
            <a:spLocks noGrp="1"/>
          </p:cNvSpPr>
          <p:nvPr>
            <p:ph type="title"/>
            <p:custDataLst>
              <p:tags r:id="rId17"/>
            </p:custDataLst>
          </p:nvPr>
        </p:nvSpPr>
        <p:spPr>
          <a:xfrm>
            <a:off x="838200" y="365125"/>
            <a:ext cx="10515600" cy="675539"/>
          </a:xfrm>
          <a:prstGeom prst="rect">
            <a:avLst/>
          </a:prstGeom>
          <a:noFill/>
          <a:ln>
            <a:noFill/>
            <a:prstDash val="sysDash"/>
          </a:ln>
        </p:spPr>
        <p:txBody>
          <a:bodyPr vert="horz" wrap="square" lIns="91440" tIns="45720" rIns="91440" bIns="0" rtlCol="0" anchor="b" anchorCtr="0">
            <a:normAutofit/>
          </a:bodyPr>
          <a:lstStyle/>
          <a:p>
            <a:pPr marL="0" marR="0" lvl="0">
              <a:buClrTx/>
              <a:buSzTx/>
              <a:buFontTx/>
            </a:pPr>
            <a:r>
              <a:rPr lang="zh-CN" altLang="en-US"/>
              <a:t>单击此处编辑母版标题样式</a:t>
            </a:r>
            <a:endParaRPr lang="zh-CN" altLang="en-US"/>
          </a:p>
        </p:txBody>
      </p:sp>
      <p:sp>
        <p:nvSpPr>
          <p:cNvPr id="1048666" name="文本占位符 2"/>
          <p:cNvSpPr>
            <a:spLocks noGrp="1"/>
          </p:cNvSpPr>
          <p:nvPr>
            <p:ph type="body" idx="1"/>
            <p:custDataLst>
              <p:tags r:id="rId18"/>
            </p:custDataLst>
          </p:nvPr>
        </p:nvSpPr>
        <p:spPr>
          <a:xfrm>
            <a:off x="838200" y="1247573"/>
            <a:ext cx="10515600" cy="4929390"/>
          </a:xfrm>
          <a:prstGeom prst="rect">
            <a:avLst/>
          </a:prstGeom>
          <a:ln>
            <a:noFill/>
            <a:prstDash val="sysDash"/>
          </a:ln>
        </p:spPr>
        <p:txBody>
          <a:bodyPr vert="horz" lIns="90000" tIns="46800" rIns="90000" bIns="46800" rtlCol="0">
            <a:normAutofit/>
          </a:bodyPr>
          <a:lstStyle/>
          <a:p>
            <a:pPr marR="0" lvl="0">
              <a:spcBef>
                <a:spcPts val="1200"/>
              </a:spcBef>
              <a:spcAft>
                <a:spcPct val="0"/>
              </a:spcAft>
              <a:buClr>
                <a:srgbClr val="E8898D"/>
              </a:buClr>
              <a:buSzTx/>
            </a:pPr>
            <a:r>
              <a:rPr lang="zh-CN" altLang="en-US"/>
              <a:t>单击此处编辑母版文本样式</a:t>
            </a:r>
            <a:endParaRPr lang="zh-CN" altLang="en-US"/>
          </a:p>
          <a:p>
            <a:pPr marL="449580" marR="0" lvl="1" indent="-231775">
              <a:tabLst>
                <a:tab pos="1609725"/>
              </a:tabLst>
            </a:pPr>
            <a:r>
              <a:rPr lang="zh-CN" altLang="en-US"/>
              <a:t>二级</a:t>
            </a:r>
            <a:endParaRPr lang="zh-CN" altLang="en-US"/>
          </a:p>
          <a:p>
            <a:pPr marL="719455" marR="0" lvl="2" indent="-276225"/>
            <a:r>
              <a:rPr lang="zh-CN" altLang="en-US"/>
              <a:t>三级</a:t>
            </a:r>
            <a:endParaRPr lang="zh-CN" altLang="en-US"/>
          </a:p>
          <a:p>
            <a:pPr marL="987425" marR="0" lvl="3" indent="-262255">
              <a:tabLst>
                <a:tab pos="899795"/>
              </a:tabLst>
            </a:pPr>
            <a:r>
              <a:rPr lang="zh-CN" altLang="en-US"/>
              <a:t>四级</a:t>
            </a:r>
            <a:endParaRPr lang="zh-CN" altLang="en-US"/>
          </a:p>
          <a:p>
            <a:pPr marL="1256030" marR="0" lvl="4" indent="-262255"/>
            <a:r>
              <a:rPr lang="zh-CN" altLang="en-US"/>
              <a:t>五级</a:t>
            </a:r>
            <a:endParaRPr lang="zh-CN" altLang="en-US"/>
          </a:p>
        </p:txBody>
      </p:sp>
      <p:sp>
        <p:nvSpPr>
          <p:cNvPr id="1048668"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486757" r:id="rId2"/>
    <p:sldLayoutId id="2147486758" r:id="rId3"/>
    <p:sldLayoutId id="2147486759" r:id="rId4"/>
    <p:sldLayoutId id="2147486760" r:id="rId5"/>
    <p:sldLayoutId id="2147486761" r:id="rId6"/>
    <p:sldLayoutId id="2147486762" r:id="rId7"/>
    <p:sldLayoutId id="2147486763" r:id="rId8"/>
    <p:sldLayoutId id="2147486764" r:id="rId9"/>
    <p:sldLayoutId id="2147486765" r:id="rId10"/>
    <p:sldLayoutId id="2147486766"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lumMod val="85000"/>
              <a:lumOff val="15000"/>
            </a:schemeClr>
          </a:solidFill>
          <a:latin typeface="+mn-ea"/>
          <a:ea typeface="+mn-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19" Type="http://schemas.openxmlformats.org/officeDocument/2006/relationships/tags" Target="../tags/tag112.xml" /><Relationship Id="rId2" Type="http://schemas.openxmlformats.org/officeDocument/2006/relationships/notesSlide" Target="../notesSlides/notesSlide2.xml" /><Relationship Id="rId20" Type="http://schemas.openxmlformats.org/officeDocument/2006/relationships/tags" Target="../tags/tag113.xml" /><Relationship Id="rId21" Type="http://schemas.openxmlformats.org/officeDocument/2006/relationships/tags" Target="../tags/tag114.xml" /><Relationship Id="rId22" Type="http://schemas.openxmlformats.org/officeDocument/2006/relationships/tags" Target="../tags/tag115.xml" /><Relationship Id="rId23" Type="http://schemas.openxmlformats.org/officeDocument/2006/relationships/tags" Target="../tags/tag116.xml" /><Relationship Id="rId24" Type="http://schemas.openxmlformats.org/officeDocument/2006/relationships/tags" Target="../tags/tag117.xml" /><Relationship Id="rId25" Type="http://schemas.openxmlformats.org/officeDocument/2006/relationships/tags" Target="../tags/tag118.xml" /><Relationship Id="rId26" Type="http://schemas.openxmlformats.org/officeDocument/2006/relationships/tags" Target="../tags/tag119.xml" /><Relationship Id="rId27" Type="http://schemas.openxmlformats.org/officeDocument/2006/relationships/tags" Target="../tags/tag120.xml" /><Relationship Id="rId28" Type="http://schemas.openxmlformats.org/officeDocument/2006/relationships/tags" Target="../tags/tag121.xml" /><Relationship Id="rId29" Type="http://schemas.openxmlformats.org/officeDocument/2006/relationships/tags" Target="../tags/tag122.xml" /><Relationship Id="rId3" Type="http://schemas.openxmlformats.org/officeDocument/2006/relationships/tags" Target="../tags/tag96.xml" /><Relationship Id="rId30" Type="http://schemas.openxmlformats.org/officeDocument/2006/relationships/tags" Target="../tags/tag123.xml" /><Relationship Id="rId31" Type="http://schemas.openxmlformats.org/officeDocument/2006/relationships/tags" Target="../tags/tag124.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14" Type="http://schemas.openxmlformats.org/officeDocument/2006/relationships/tags" Target="../tags/tag143.xml" /><Relationship Id="rId15" Type="http://schemas.openxmlformats.org/officeDocument/2006/relationships/tags" Target="../tags/tag144.xml" /><Relationship Id="rId16" Type="http://schemas.openxmlformats.org/officeDocument/2006/relationships/tags" Target="../tags/tag145.xml" /><Relationship Id="rId17" Type="http://schemas.openxmlformats.org/officeDocument/2006/relationships/tags" Target="../tags/tag146.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5.xml" /><Relationship Id="rId11" Type="http://schemas.openxmlformats.org/officeDocument/2006/relationships/tags" Target="../tags/tag156.xml" /><Relationship Id="rId12" Type="http://schemas.openxmlformats.org/officeDocument/2006/relationships/tags" Target="../tags/tag157.xml" /><Relationship Id="rId13" Type="http://schemas.openxmlformats.org/officeDocument/2006/relationships/tags" Target="../tags/tag158.xml" /><Relationship Id="rId14" Type="http://schemas.openxmlformats.org/officeDocument/2006/relationships/tags" Target="../tags/tag159.xml" /><Relationship Id="rId15" Type="http://schemas.openxmlformats.org/officeDocument/2006/relationships/tags" Target="../tags/tag160.xml" /><Relationship Id="rId16" Type="http://schemas.openxmlformats.org/officeDocument/2006/relationships/tags" Target="../tags/tag161.xml" /><Relationship Id="rId17" Type="http://schemas.openxmlformats.org/officeDocument/2006/relationships/tags" Target="../tags/tag162.xml" /><Relationship Id="rId18" Type="http://schemas.openxmlformats.org/officeDocument/2006/relationships/tags" Target="../tags/tag163.xml" /><Relationship Id="rId19" Type="http://schemas.openxmlformats.org/officeDocument/2006/relationships/tags" Target="../tags/tag164.xml"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 Id="rId8" Type="http://schemas.openxmlformats.org/officeDocument/2006/relationships/tags" Target="../tags/tag153.xml" /><Relationship Id="rId9" Type="http://schemas.openxmlformats.org/officeDocument/2006/relationships/tags" Target="../tags/tag15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4.xml" /><Relationship Id="rId11" Type="http://schemas.openxmlformats.org/officeDocument/2006/relationships/tags" Target="../tags/tag185.xml" /><Relationship Id="rId12" Type="http://schemas.openxmlformats.org/officeDocument/2006/relationships/tags" Target="../tags/tag186.xml" /><Relationship Id="rId13" Type="http://schemas.openxmlformats.org/officeDocument/2006/relationships/tags" Target="../tags/tag187.xml" /><Relationship Id="rId14" Type="http://schemas.openxmlformats.org/officeDocument/2006/relationships/tags" Target="../tags/tag188.xml" /><Relationship Id="rId15" Type="http://schemas.openxmlformats.org/officeDocument/2006/relationships/tags" Target="../tags/tag189.xml" /><Relationship Id="rId16" Type="http://schemas.openxmlformats.org/officeDocument/2006/relationships/tags" Target="../tags/tag190.xml" /><Relationship Id="rId17" Type="http://schemas.openxmlformats.org/officeDocument/2006/relationships/tags" Target="../tags/tag191.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 Id="rId6" Type="http://schemas.openxmlformats.org/officeDocument/2006/relationships/tags" Target="../tags/tag180.xml" /><Relationship Id="rId7" Type="http://schemas.openxmlformats.org/officeDocument/2006/relationships/tags" Target="../tags/tag181.xml" /><Relationship Id="rId8" Type="http://schemas.openxmlformats.org/officeDocument/2006/relationships/tags" Target="../tags/tag182.xml" /><Relationship Id="rId9" Type="http://schemas.openxmlformats.org/officeDocument/2006/relationships/tags" Target="../tags/tag18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tags" Target="../tags/tag204.xml" /><Relationship Id="rId15" Type="http://schemas.openxmlformats.org/officeDocument/2006/relationships/tags" Target="../tags/tag205.xml" /><Relationship Id="rId16" Type="http://schemas.openxmlformats.org/officeDocument/2006/relationships/tags" Target="../tags/tag206.xml" /><Relationship Id="rId17" Type="http://schemas.openxmlformats.org/officeDocument/2006/relationships/tags" Target="../tags/tag207.xml" /><Relationship Id="rId18" Type="http://schemas.openxmlformats.org/officeDocument/2006/relationships/tags" Target="../tags/tag208.xml" /><Relationship Id="rId19" Type="http://schemas.openxmlformats.org/officeDocument/2006/relationships/tags" Target="../tags/tag209.xml" /><Relationship Id="rId2" Type="http://schemas.openxmlformats.org/officeDocument/2006/relationships/tags" Target="../tags/tag192.xml" /><Relationship Id="rId20" Type="http://schemas.openxmlformats.org/officeDocument/2006/relationships/tags" Target="../tags/tag210.xml" /><Relationship Id="rId21" Type="http://schemas.openxmlformats.org/officeDocument/2006/relationships/tags" Target="../tags/tag211.xml" /><Relationship Id="rId22" Type="http://schemas.openxmlformats.org/officeDocument/2006/relationships/tags" Target="../tags/tag212.xml" /><Relationship Id="rId23" Type="http://schemas.openxmlformats.org/officeDocument/2006/relationships/tags" Target="../tags/tag213.xml" /><Relationship Id="rId24" Type="http://schemas.openxmlformats.org/officeDocument/2006/relationships/tags" Target="../tags/tag214.xml" /><Relationship Id="rId25" Type="http://schemas.openxmlformats.org/officeDocument/2006/relationships/tags" Target="../tags/tag215.xml" /><Relationship Id="rId26" Type="http://schemas.openxmlformats.org/officeDocument/2006/relationships/tags" Target="../tags/tag216.xml" /><Relationship Id="rId27" Type="http://schemas.openxmlformats.org/officeDocument/2006/relationships/tags" Target="../tags/tag217.xml" /><Relationship Id="rId28" Type="http://schemas.openxmlformats.org/officeDocument/2006/relationships/tags" Target="../tags/tag218.xml" /><Relationship Id="rId29" Type="http://schemas.openxmlformats.org/officeDocument/2006/relationships/tags" Target="../tags/tag219.xml" /><Relationship Id="rId3" Type="http://schemas.openxmlformats.org/officeDocument/2006/relationships/tags" Target="../tags/tag193.xml" /><Relationship Id="rId30" Type="http://schemas.openxmlformats.org/officeDocument/2006/relationships/tags" Target="../tags/tag220.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tags" Target="../tags/tag198.xml" /><Relationship Id="rId9" Type="http://schemas.openxmlformats.org/officeDocument/2006/relationships/tags" Target="../tags/tag19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9.xml" /><Relationship Id="rId11" Type="http://schemas.openxmlformats.org/officeDocument/2006/relationships/tags" Target="../tags/tag230.xml" /><Relationship Id="rId12" Type="http://schemas.openxmlformats.org/officeDocument/2006/relationships/tags" Target="../tags/tag231.xml" /><Relationship Id="rId13" Type="http://schemas.openxmlformats.org/officeDocument/2006/relationships/tags" Target="../tags/tag232.xml" /><Relationship Id="rId14" Type="http://schemas.openxmlformats.org/officeDocument/2006/relationships/tags" Target="../tags/tag233.xml" /><Relationship Id="rId15" Type="http://schemas.openxmlformats.org/officeDocument/2006/relationships/tags" Target="../tags/tag234.xml" /><Relationship Id="rId16" Type="http://schemas.openxmlformats.org/officeDocument/2006/relationships/tags" Target="../tags/tag235.xml" /><Relationship Id="rId17" Type="http://schemas.openxmlformats.org/officeDocument/2006/relationships/tags" Target="../tags/tag236.xml" /><Relationship Id="rId18" Type="http://schemas.openxmlformats.org/officeDocument/2006/relationships/tags" Target="../tags/tag237.xml" /><Relationship Id="rId19" Type="http://schemas.openxmlformats.org/officeDocument/2006/relationships/tags" Target="../tags/tag238.xml" /><Relationship Id="rId2" Type="http://schemas.openxmlformats.org/officeDocument/2006/relationships/tags" Target="../tags/tag221.xml" /><Relationship Id="rId20" Type="http://schemas.openxmlformats.org/officeDocument/2006/relationships/tags" Target="../tags/tag239.xml" /><Relationship Id="rId21" Type="http://schemas.openxmlformats.org/officeDocument/2006/relationships/tags" Target="../tags/tag240.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tags" Target="../tags/tag22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1.xml" /><Relationship Id="rId3" Type="http://schemas.openxmlformats.org/officeDocument/2006/relationships/tags" Target="../tags/tag242.xml" /><Relationship Id="rId4" Type="http://schemas.openxmlformats.org/officeDocument/2006/relationships/tags" Target="../tags/tag24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714511105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,a click to unlimited possibilities</a:t>
            </a:r>
            <a:endParaRPr lang="zh-CN" altLang="en-US"/>
          </a:p>
        </p:txBody>
      </p:sp>
      <p:sp>
        <p:nvSpPr>
          <p:cNvPr id="1048650" name="标题 6"/>
          <p:cNvSpPr>
            <a:spLocks noGrp="1"/>
          </p:cNvSpPr>
          <p:nvPr>
            <p:ph type="title" idx="2"/>
            <p:custDataLst>
              <p:tags r:id="rId4"/>
            </p:custDataLst>
          </p:nvPr>
        </p:nvSpPr>
        <p:spPr/>
        <p:txBody>
          <a:bodyPr/>
          <a:lstStyle/>
          <a:p>
            <a:r>
              <a:rPr lang="zh-CN" altLang="en-US"/>
              <a:t>不规则物体的体积</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52"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48854" name="标题 5"/>
          <p:cNvSpPr>
            <a:spLocks noGrp="1"/>
          </p:cNvSpPr>
          <p:nvPr>
            <p:ph type="title" idx="1"/>
            <p:custDataLst>
              <p:tags r:id="rId4"/>
            </p:custDataLst>
          </p:nvPr>
        </p:nvSpPr>
        <p:spPr/>
        <p:txBody>
          <a:bodyPr/>
          <a:lstStyle/>
          <a:p>
            <a:r>
              <a:rPr lang="zh-CN" altLang="en-US"/>
              <a:t>目录</a:t>
            </a:r>
            <a:endParaRPr lang="zh-CN" altLang="en-US"/>
          </a:p>
        </p:txBody>
      </p:sp>
      <p:sp>
        <p:nvSpPr>
          <p:cNvPr id="1048856" name="任意多边形 17"/>
          <p:cNvSpPr/>
          <p:nvPr>
            <p:custDataLst>
              <p:tags r:id="rId5"/>
            </p:custDataLst>
          </p:nvPr>
        </p:nvSpPr>
        <p:spPr>
          <a:xfrm rot="360000">
            <a:off x="2783205" y="-68580"/>
            <a:ext cx="2309495" cy="7162800"/>
          </a:xfrm>
          <a:custGeom>
            <a:gdLst>
              <a:gd name="connsiteX0" fmla="*/ 0 w 6002338"/>
              <a:gd name="connsiteY0" fmla="*/ 0 h 6858000"/>
              <a:gd name="connsiteX1" fmla="*/ 4568420 w 6002338"/>
              <a:gd name="connsiteY1" fmla="*/ 0 h 6858000"/>
              <a:gd name="connsiteX2" fmla="*/ 4681412 w 6002338"/>
              <a:gd name="connsiteY2" fmla="*/ 130442 h 6858000"/>
              <a:gd name="connsiteX3" fmla="*/ 6002338 w 6002338"/>
              <a:gd name="connsiteY3" fmla="*/ 3809999 h 6858000"/>
              <a:gd name="connsiteX4" fmla="*/ 5164879 w 6002338"/>
              <a:gd name="connsiteY4" fmla="*/ 6809537 h 6858000"/>
              <a:gd name="connsiteX5" fmla="*/ 5133810 w 6002338"/>
              <a:gd name="connsiteY5" fmla="*/ 6858000 h 6858000"/>
              <a:gd name="connsiteX6" fmla="*/ 0 w 6002338"/>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7" h="11280">
                <a:moveTo>
                  <a:pt x="0" y="0"/>
                </a:moveTo>
                <a:lnTo>
                  <a:pt x="462" y="0"/>
                </a:lnTo>
                <a:lnTo>
                  <a:pt x="483" y="204"/>
                </a:lnTo>
                <a:lnTo>
                  <a:pt x="1462" y="101"/>
                </a:lnTo>
                <a:lnTo>
                  <a:pt x="1557" y="215"/>
                </a:lnTo>
                <a:cubicBezTo>
                  <a:pt x="2856" y="1859"/>
                  <a:pt x="3637" y="3968"/>
                  <a:pt x="3637" y="6267"/>
                </a:cubicBezTo>
                <a:cubicBezTo>
                  <a:pt x="3637" y="7932"/>
                  <a:pt x="3227" y="9497"/>
                  <a:pt x="2508" y="10859"/>
                </a:cubicBezTo>
                <a:lnTo>
                  <a:pt x="2499" y="10875"/>
                </a:lnTo>
                <a:lnTo>
                  <a:pt x="916" y="11041"/>
                </a:lnTo>
                <a:lnTo>
                  <a:pt x="941" y="11280"/>
                </a:lnTo>
                <a:lnTo>
                  <a:pt x="0" y="11280"/>
                </a:lnTo>
                <a:lnTo>
                  <a:pt x="0" y="0"/>
                </a:lnTo>
                <a:close/>
              </a:path>
            </a:pathLst>
          </a:custGeom>
          <a:noFill/>
          <a:ln>
            <a:gradFill flip="none" rotWithShape="1">
              <a:gsLst>
                <a:gs pos="30000">
                  <a:schemeClr val="accent1">
                    <a:alpha val="0"/>
                  </a:schemeClr>
                </a:gs>
                <a:gs pos="100000">
                  <a:schemeClr val="accent1"/>
                </a:gs>
              </a:gsLst>
              <a:lin ang="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58" name="任意多边形 18"/>
          <p:cNvSpPr/>
          <p:nvPr>
            <p:custDataLst>
              <p:tags r:id="rId6"/>
            </p:custDataLst>
          </p:nvPr>
        </p:nvSpPr>
        <p:spPr>
          <a:xfrm rot="360000">
            <a:off x="3037072" y="21451"/>
            <a:ext cx="1908810" cy="6961093"/>
          </a:xfrm>
          <a:custGeom>
            <a:gdLst>
              <a:gd name="connsiteX0" fmla="*/ 0 w 5706836"/>
              <a:gd name="connsiteY0" fmla="*/ 0 h 6858000"/>
              <a:gd name="connsiteX1" fmla="*/ 4167179 w 5706836"/>
              <a:gd name="connsiteY1" fmla="*/ 0 h 6858000"/>
              <a:gd name="connsiteX2" fmla="*/ 4280862 w 5706836"/>
              <a:gd name="connsiteY2" fmla="*/ 119238 h 6858000"/>
              <a:gd name="connsiteX3" fmla="*/ 5706836 w 5706836"/>
              <a:gd name="connsiteY3" fmla="*/ 3809999 h 6858000"/>
              <a:gd name="connsiteX4" fmla="*/ 4912158 w 5706836"/>
              <a:gd name="connsiteY4" fmla="*/ 6656308 h 6858000"/>
              <a:gd name="connsiteX5" fmla="*/ 4782856 w 5706836"/>
              <a:gd name="connsiteY5" fmla="*/ 6858000 h 6858000"/>
              <a:gd name="connsiteX6" fmla="*/ 0 w 5706836"/>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6" h="10962">
                <a:moveTo>
                  <a:pt x="711" y="0"/>
                </a:moveTo>
                <a:lnTo>
                  <a:pt x="760" y="54"/>
                </a:lnTo>
                <a:cubicBezTo>
                  <a:pt x="2156" y="1658"/>
                  <a:pt x="3006" y="3788"/>
                  <a:pt x="3006" y="6125"/>
                </a:cubicBezTo>
                <a:cubicBezTo>
                  <a:pt x="3006" y="7812"/>
                  <a:pt x="2563" y="9391"/>
                  <a:pt x="1792" y="10742"/>
                </a:cubicBezTo>
                <a:lnTo>
                  <a:pt x="1772" y="10776"/>
                </a:lnTo>
                <a:lnTo>
                  <a:pt x="0" y="10962"/>
                </a:lnTo>
                <a:lnTo>
                  <a:pt x="0" y="75"/>
                </a:lnTo>
                <a:lnTo>
                  <a:pt x="711" y="0"/>
                </a:lnTo>
                <a:close/>
              </a:path>
            </a:pathLst>
          </a:custGeom>
          <a:noFill/>
          <a:ln>
            <a:gradFill flip="none" rotWithShape="1">
              <a:gsLst>
                <a:gs pos="10000">
                  <a:schemeClr val="accent1">
                    <a:alpha val="0"/>
                  </a:schemeClr>
                </a:gs>
                <a:gs pos="100000">
                  <a:schemeClr val="accent1"/>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0" name="矩形: 圆角 2"/>
          <p:cNvSpPr/>
          <p:nvPr>
            <p:custDataLst>
              <p:tags r:id="rId7"/>
            </p:custDataLst>
          </p:nvPr>
        </p:nvSpPr>
        <p:spPr>
          <a:xfrm>
            <a:off x="4029075" y="55435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62" name="椭圆 47"/>
          <p:cNvSpPr/>
          <p:nvPr>
            <p:custDataLst>
              <p:tags r:id="rId8"/>
            </p:custDataLst>
          </p:nvPr>
        </p:nvSpPr>
        <p:spPr>
          <a:xfrm>
            <a:off x="4036695" y="56134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4" name="序号"/>
          <p:cNvSpPr/>
          <p:nvPr>
            <p:custDataLst>
              <p:tags r:id="rId9"/>
            </p:custDataLst>
          </p:nvPr>
        </p:nvSpPr>
        <p:spPr>
          <a:xfrm>
            <a:off x="4105275" y="63817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01</a:t>
            </a:r>
            <a:endParaRPr lang="zh-CN" altLang="en-US" sz="2400" b="1">
              <a:solidFill>
                <a:schemeClr val="bg1"/>
              </a:solidFill>
              <a:latin typeface="+mj-ea"/>
              <a:ea typeface="+mj-ea"/>
              <a:cs typeface="微软雅黑" panose="020b0503020204020204" charset="-122"/>
              <a:sym typeface="+mn-ea"/>
            </a:endParaRPr>
          </a:p>
        </p:txBody>
      </p:sp>
      <p:sp>
        <p:nvSpPr>
          <p:cNvPr id="1048866" name="标题"/>
          <p:cNvSpPr txBox="1"/>
          <p:nvPr>
            <p:custDataLst>
              <p:tags r:id="rId10"/>
            </p:custDataLst>
          </p:nvPr>
        </p:nvSpPr>
        <p:spPr>
          <a:xfrm>
            <a:off x="5187950" y="55435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添加目录标题</a:t>
            </a:r>
            <a:endParaRPr lang="zh-CN" altLang="en-US" sz="2000" b="1">
              <a:solidFill>
                <a:schemeClr val="tx1">
                  <a:lumMod val="75000"/>
                  <a:lumOff val="25000"/>
                </a:schemeClr>
              </a:solidFill>
              <a:cs typeface="微软雅黑" panose="020b0503020204020204" charset="-122"/>
              <a:sym typeface="+mn-ea"/>
            </a:endParaRPr>
          </a:p>
        </p:txBody>
      </p:sp>
      <p:sp>
        <p:nvSpPr>
          <p:cNvPr id="1048868" name="矩形: 圆角 2"/>
          <p:cNvSpPr/>
          <p:nvPr>
            <p:custDataLst>
              <p:tags r:id="rId11"/>
            </p:custDataLst>
          </p:nvPr>
        </p:nvSpPr>
        <p:spPr>
          <a:xfrm>
            <a:off x="4394835" y="156464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0" name="椭圆 48"/>
          <p:cNvSpPr/>
          <p:nvPr>
            <p:custDataLst>
              <p:tags r:id="rId12"/>
            </p:custDataLst>
          </p:nvPr>
        </p:nvSpPr>
        <p:spPr>
          <a:xfrm>
            <a:off x="4402455" y="157162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72" name="序号"/>
          <p:cNvSpPr/>
          <p:nvPr>
            <p:custDataLst>
              <p:tags r:id="rId13"/>
            </p:custDataLst>
          </p:nvPr>
        </p:nvSpPr>
        <p:spPr>
          <a:xfrm>
            <a:off x="4471035" y="164846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2</a:t>
            </a:r>
            <a:endParaRPr lang="en-US" altLang="zh-CN" sz="2400" b="1">
              <a:solidFill>
                <a:schemeClr val="bg1"/>
              </a:solidFill>
              <a:latin typeface="+mj-ea"/>
              <a:ea typeface="+mj-ea"/>
              <a:cs typeface="微软雅黑" panose="020b0503020204020204" charset="-122"/>
              <a:sym typeface="+mn-ea"/>
            </a:endParaRPr>
          </a:p>
        </p:txBody>
      </p:sp>
      <p:sp>
        <p:nvSpPr>
          <p:cNvPr id="1048874" name="标题"/>
          <p:cNvSpPr txBox="1"/>
          <p:nvPr>
            <p:custDataLst>
              <p:tags r:id="rId14"/>
            </p:custDataLst>
          </p:nvPr>
        </p:nvSpPr>
        <p:spPr>
          <a:xfrm>
            <a:off x="5553710" y="156464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不规则物体体积的概念</a:t>
            </a:r>
            <a:endParaRPr lang="zh-CN" altLang="en-US" sz="2000" b="1">
              <a:solidFill>
                <a:schemeClr val="tx1">
                  <a:lumMod val="75000"/>
                  <a:lumOff val="25000"/>
                </a:schemeClr>
              </a:solidFill>
              <a:cs typeface="微软雅黑" panose="020b0503020204020204" charset="-122"/>
              <a:sym typeface="+mn-ea"/>
            </a:endParaRPr>
          </a:p>
        </p:txBody>
      </p:sp>
      <p:sp>
        <p:nvSpPr>
          <p:cNvPr id="1048876" name="矩形: 圆角 2"/>
          <p:cNvSpPr/>
          <p:nvPr>
            <p:custDataLst>
              <p:tags r:id="rId15"/>
            </p:custDataLst>
          </p:nvPr>
        </p:nvSpPr>
        <p:spPr>
          <a:xfrm>
            <a:off x="4394835" y="459549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8" name="椭圆 54"/>
          <p:cNvSpPr/>
          <p:nvPr>
            <p:custDataLst>
              <p:tags r:id="rId16"/>
            </p:custDataLst>
          </p:nvPr>
        </p:nvSpPr>
        <p:spPr>
          <a:xfrm>
            <a:off x="4402455" y="460248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0" name="序号"/>
          <p:cNvSpPr/>
          <p:nvPr>
            <p:custDataLst>
              <p:tags r:id="rId17"/>
            </p:custDataLst>
          </p:nvPr>
        </p:nvSpPr>
        <p:spPr>
          <a:xfrm>
            <a:off x="4471035" y="467931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5</a:t>
            </a:r>
            <a:endParaRPr lang="en-US" altLang="zh-CN" sz="2400" b="1">
              <a:solidFill>
                <a:schemeClr val="bg1"/>
              </a:solidFill>
              <a:latin typeface="+mj-ea"/>
              <a:ea typeface="+mj-ea"/>
              <a:cs typeface="微软雅黑" panose="020b0503020204020204" charset="-122"/>
              <a:sym typeface="+mn-ea"/>
            </a:endParaRPr>
          </a:p>
        </p:txBody>
      </p:sp>
      <p:sp>
        <p:nvSpPr>
          <p:cNvPr id="1048882" name="标题"/>
          <p:cNvSpPr txBox="1"/>
          <p:nvPr>
            <p:custDataLst>
              <p:tags r:id="rId18"/>
            </p:custDataLst>
          </p:nvPr>
        </p:nvSpPr>
        <p:spPr>
          <a:xfrm>
            <a:off x="5553710" y="459549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不规则物体体积的注意事项</a:t>
            </a:r>
            <a:endParaRPr lang="zh-CN" altLang="en-US" sz="2000" b="1">
              <a:solidFill>
                <a:schemeClr val="tx1">
                  <a:lumMod val="75000"/>
                  <a:lumOff val="25000"/>
                </a:schemeClr>
              </a:solidFill>
              <a:cs typeface="微软雅黑" panose="020b0503020204020204" charset="-122"/>
              <a:sym typeface="+mn-ea"/>
            </a:endParaRPr>
          </a:p>
        </p:txBody>
      </p:sp>
      <p:sp>
        <p:nvSpPr>
          <p:cNvPr id="1048884" name="矩形: 圆角 2"/>
          <p:cNvSpPr/>
          <p:nvPr>
            <p:custDataLst>
              <p:tags r:id="rId19"/>
            </p:custDataLst>
          </p:nvPr>
        </p:nvSpPr>
        <p:spPr>
          <a:xfrm>
            <a:off x="4029075" y="560578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86" name="椭圆 60"/>
          <p:cNvSpPr/>
          <p:nvPr>
            <p:custDataLst>
              <p:tags r:id="rId20"/>
            </p:custDataLst>
          </p:nvPr>
        </p:nvSpPr>
        <p:spPr>
          <a:xfrm>
            <a:off x="4036695" y="561276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8" name="序号"/>
          <p:cNvSpPr/>
          <p:nvPr>
            <p:custDataLst>
              <p:tags r:id="rId21"/>
            </p:custDataLst>
          </p:nvPr>
        </p:nvSpPr>
        <p:spPr>
          <a:xfrm>
            <a:off x="4105275" y="568960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6</a:t>
            </a:r>
            <a:endParaRPr lang="en-US" altLang="zh-CN" sz="2400" b="1">
              <a:solidFill>
                <a:schemeClr val="bg1"/>
              </a:solidFill>
              <a:latin typeface="+mj-ea"/>
              <a:ea typeface="+mj-ea"/>
              <a:cs typeface="微软雅黑" panose="020b0503020204020204" charset="-122"/>
              <a:sym typeface="+mn-ea"/>
            </a:endParaRPr>
          </a:p>
        </p:txBody>
      </p:sp>
      <p:sp>
        <p:nvSpPr>
          <p:cNvPr id="1048890" name="标题"/>
          <p:cNvSpPr txBox="1"/>
          <p:nvPr>
            <p:custDataLst>
              <p:tags r:id="rId22"/>
            </p:custDataLst>
          </p:nvPr>
        </p:nvSpPr>
        <p:spPr>
          <a:xfrm>
            <a:off x="5187950" y="560578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不规则物体体积的拓展知识</a:t>
            </a:r>
            <a:endParaRPr lang="zh-CN" altLang="en-US" sz="2000" b="1">
              <a:solidFill>
                <a:schemeClr val="tx1">
                  <a:lumMod val="75000"/>
                  <a:lumOff val="25000"/>
                </a:schemeClr>
              </a:solidFill>
              <a:cs typeface="微软雅黑" panose="020b0503020204020204" charset="-122"/>
              <a:sym typeface="+mn-ea"/>
            </a:endParaRPr>
          </a:p>
        </p:txBody>
      </p:sp>
      <p:sp>
        <p:nvSpPr>
          <p:cNvPr id="1048892" name="矩形: 圆角 2"/>
          <p:cNvSpPr/>
          <p:nvPr>
            <p:custDataLst>
              <p:tags r:id="rId23"/>
            </p:custDataLst>
          </p:nvPr>
        </p:nvSpPr>
        <p:spPr>
          <a:xfrm>
            <a:off x="4612005" y="257492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94" name="椭圆 66"/>
          <p:cNvSpPr/>
          <p:nvPr>
            <p:custDataLst>
              <p:tags r:id="rId24"/>
            </p:custDataLst>
          </p:nvPr>
        </p:nvSpPr>
        <p:spPr>
          <a:xfrm>
            <a:off x="4619625" y="258191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96" name="序号"/>
          <p:cNvSpPr/>
          <p:nvPr>
            <p:custDataLst>
              <p:tags r:id="rId25"/>
            </p:custDataLst>
          </p:nvPr>
        </p:nvSpPr>
        <p:spPr>
          <a:xfrm>
            <a:off x="4688205" y="265874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3</a:t>
            </a:r>
            <a:endParaRPr lang="en-US" altLang="zh-CN" sz="2400" b="1">
              <a:solidFill>
                <a:schemeClr val="bg1"/>
              </a:solidFill>
              <a:latin typeface="+mj-ea"/>
              <a:ea typeface="+mj-ea"/>
              <a:cs typeface="微软雅黑" panose="020b0503020204020204" charset="-122"/>
              <a:sym typeface="+mn-ea"/>
            </a:endParaRPr>
          </a:p>
        </p:txBody>
      </p:sp>
      <p:sp>
        <p:nvSpPr>
          <p:cNvPr id="1048898" name="标题"/>
          <p:cNvSpPr txBox="1"/>
          <p:nvPr>
            <p:custDataLst>
              <p:tags r:id="rId26"/>
            </p:custDataLst>
          </p:nvPr>
        </p:nvSpPr>
        <p:spPr>
          <a:xfrm>
            <a:off x="5770880" y="257492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不规则物体体积的测量方法</a:t>
            </a:r>
            <a:endParaRPr lang="zh-CN" altLang="en-US" sz="2000" b="1">
              <a:solidFill>
                <a:schemeClr val="tx1">
                  <a:lumMod val="75000"/>
                  <a:lumOff val="25000"/>
                </a:schemeClr>
              </a:solidFill>
              <a:cs typeface="微软雅黑" panose="020b0503020204020204" charset="-122"/>
              <a:sym typeface="+mn-ea"/>
            </a:endParaRPr>
          </a:p>
        </p:txBody>
      </p:sp>
      <p:sp>
        <p:nvSpPr>
          <p:cNvPr id="1048900" name="矩形: 圆角 2"/>
          <p:cNvSpPr/>
          <p:nvPr>
            <p:custDataLst>
              <p:tags r:id="rId27"/>
            </p:custDataLst>
          </p:nvPr>
        </p:nvSpPr>
        <p:spPr>
          <a:xfrm>
            <a:off x="4612005" y="358521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902" name="椭圆 87"/>
          <p:cNvSpPr/>
          <p:nvPr>
            <p:custDataLst>
              <p:tags r:id="rId28"/>
            </p:custDataLst>
          </p:nvPr>
        </p:nvSpPr>
        <p:spPr>
          <a:xfrm>
            <a:off x="4619625" y="359219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904" name="序号"/>
          <p:cNvSpPr/>
          <p:nvPr>
            <p:custDataLst>
              <p:tags r:id="rId29"/>
            </p:custDataLst>
          </p:nvPr>
        </p:nvSpPr>
        <p:spPr>
          <a:xfrm>
            <a:off x="4688205" y="366903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4</a:t>
            </a:r>
            <a:endParaRPr lang="en-US" altLang="zh-CN" sz="2400" b="1">
              <a:solidFill>
                <a:schemeClr val="bg1"/>
              </a:solidFill>
              <a:latin typeface="+mj-ea"/>
              <a:ea typeface="+mj-ea"/>
              <a:cs typeface="微软雅黑" panose="020b0503020204020204" charset="-122"/>
              <a:sym typeface="+mn-ea"/>
            </a:endParaRPr>
          </a:p>
        </p:txBody>
      </p:sp>
      <p:sp>
        <p:nvSpPr>
          <p:cNvPr id="1048906" name="标题"/>
          <p:cNvSpPr txBox="1"/>
          <p:nvPr>
            <p:custDataLst>
              <p:tags r:id="rId30"/>
            </p:custDataLst>
          </p:nvPr>
        </p:nvSpPr>
        <p:spPr>
          <a:xfrm>
            <a:off x="5770880" y="358521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不规则物体体积的应用</a:t>
            </a:r>
            <a:endParaRPr lang="zh-CN" altLang="en-US" sz="2000" b="1">
              <a:solidFill>
                <a:schemeClr val="tx1">
                  <a:lumMod val="75000"/>
                  <a:lumOff val="25000"/>
                </a:schemeClr>
              </a:solidFill>
              <a:cs typeface="微软雅黑" panose="020b0503020204020204" charset="-122"/>
              <a:sym typeface="+mn-ea"/>
            </a:endParaRPr>
          </a:p>
        </p:txBody>
      </p:sp>
    </p:spTree>
    <p:custDataLst>
      <p:tags r:id="rId3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52" name="文本占位符 3"/>
          <p:cNvSpPr>
            <a:spLocks noGrp="1"/>
          </p:cNvSpPr>
          <p:nvPr>
            <p:ph type="body" idx="2"/>
            <p:custDataLst>
              <p:tags r:id="rId2"/>
            </p:custDataLst>
          </p:nvPr>
        </p:nvSpPr>
        <p:spPr/>
        <p:txBody>
          <a:bodyPr/>
          <a:lstStyle/>
          <a:p>
            <a:r>
              <a:rPr lang="zh-CN" altLang="en-US"/>
              <a:t>第 一 章</a:t>
            </a:r>
            <a:endParaRPr lang="zh-CN" altLang="en-US"/>
          </a:p>
        </p:txBody>
      </p:sp>
      <p:sp>
        <p:nvSpPr>
          <p:cNvPr id="1048954"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08" name="文本占位符 3"/>
          <p:cNvSpPr>
            <a:spLocks noGrp="1"/>
          </p:cNvSpPr>
          <p:nvPr>
            <p:ph type="body" idx="2"/>
            <p:custDataLst>
              <p:tags r:id="rId2"/>
            </p:custDataLst>
          </p:nvPr>
        </p:nvSpPr>
        <p:spPr/>
        <p:txBody>
          <a:bodyPr/>
          <a:lstStyle/>
          <a:p>
            <a:r>
              <a:rPr lang="zh-CN" altLang="en-US"/>
              <a:t>第 二 章</a:t>
            </a:r>
            <a:endParaRPr lang="zh-CN" altLang="en-US"/>
          </a:p>
        </p:txBody>
      </p:sp>
      <p:sp>
        <p:nvSpPr>
          <p:cNvPr id="1049010" name="标题 4"/>
          <p:cNvSpPr>
            <a:spLocks noGrp="1"/>
          </p:cNvSpPr>
          <p:nvPr>
            <p:ph type="title" idx="1"/>
            <p:custDataLst>
              <p:tags r:id="rId3"/>
            </p:custDataLst>
          </p:nvPr>
        </p:nvSpPr>
        <p:spPr/>
        <p:txBody>
          <a:bodyPr/>
          <a:lstStyle/>
          <a:p>
            <a:r>
              <a:rPr lang="zh-CN" altLang="en-US"/>
              <a:t>不规则物体体积的概念</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04" name="标题 2"/>
          <p:cNvSpPr>
            <a:spLocks noGrp="1"/>
          </p:cNvSpPr>
          <p:nvPr>
            <p:ph type="title" idx="1"/>
          </p:nvPr>
        </p:nvSpPr>
        <p:spPr/>
        <p:txBody>
          <a:bodyPr/>
          <a:lstStyle/>
          <a:p>
            <a:r>
              <a:rPr lang="zh-CN" altLang="en-US"/>
              <a:t>不规则物体体积的定义</a:t>
            </a:r>
            <a:endParaRPr lang="zh-CN" altLang="en-US"/>
          </a:p>
        </p:txBody>
      </p:sp>
      <p:sp>
        <p:nvSpPr>
          <p:cNvPr id="104910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08"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10"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12"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常见的不规则物体体积：石头、木块、金属块等</a:t>
            </a:r>
            <a:endParaRPr lang="en-US" altLang="zh-CN">
              <a:solidFill>
                <a:schemeClr val="dk1">
                  <a:lumMod val="80000"/>
                  <a:lumOff val="20000"/>
                </a:schemeClr>
              </a:solidFill>
              <a:latin typeface="+mn-ea"/>
              <a:sym typeface="+mn-ea"/>
            </a:endParaRPr>
          </a:p>
        </p:txBody>
      </p:sp>
      <p:sp>
        <p:nvSpPr>
          <p:cNvPr id="1049114"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16"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18"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20"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体积的概念：物体占据的三维空间大小</a:t>
            </a:r>
            <a:endParaRPr lang="zh-CN" altLang="en-US">
              <a:solidFill>
                <a:schemeClr val="dk1">
                  <a:lumMod val="80000"/>
                  <a:lumOff val="20000"/>
                </a:schemeClr>
              </a:solidFill>
              <a:latin typeface="+mn-ea"/>
              <a:sym typeface="+mn-ea"/>
            </a:endParaRPr>
          </a:p>
        </p:txBody>
      </p:sp>
      <p:sp>
        <p:nvSpPr>
          <p:cNvPr id="1049122"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24"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26"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28"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不规则物体体积的测量方法：排水法、溢水法、沙漏法等</a:t>
            </a:r>
            <a:endParaRPr lang="zh-CN" altLang="en-US">
              <a:solidFill>
                <a:schemeClr val="dk1">
                  <a:lumMod val="80000"/>
                  <a:lumOff val="20000"/>
                </a:schemeClr>
              </a:solidFill>
              <a:latin typeface="+mn-ea"/>
              <a:sym typeface="+mn-ea"/>
            </a:endParaRPr>
          </a:p>
        </p:txBody>
      </p:sp>
      <p:sp>
        <p:nvSpPr>
          <p:cNvPr id="104913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32"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34"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36"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计算不规则物体体积的注意事项：确保测量准确，选择合适的测量方法等</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82" name="标题 2"/>
          <p:cNvSpPr>
            <a:spLocks noGrp="1"/>
          </p:cNvSpPr>
          <p:nvPr>
            <p:ph type="title" idx="1"/>
          </p:nvPr>
        </p:nvSpPr>
        <p:spPr/>
        <p:txBody>
          <a:bodyPr/>
          <a:lstStyle/>
          <a:p>
            <a:r>
              <a:rPr lang="zh-CN" altLang="en-US"/>
              <a:t>常见的不规则物体</a:t>
            </a:r>
            <a:endParaRPr lang="zh-CN" altLang="en-US"/>
          </a:p>
        </p:txBody>
      </p:sp>
      <p:sp>
        <p:nvSpPr>
          <p:cNvPr id="1049184" name="圆角矩形 3"/>
          <p:cNvSpPr/>
          <p:nvPr>
            <p:custDataLst>
              <p:tags r:id="rId2"/>
            </p:custDataLst>
          </p:nvPr>
        </p:nvSpPr>
        <p:spPr>
          <a:xfrm rot="16200000">
            <a:off x="2710325" y="1210849"/>
            <a:ext cx="1122562" cy="532536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86" name="圆角矩形 4"/>
          <p:cNvSpPr/>
          <p:nvPr>
            <p:custDataLst>
              <p:tags r:id="rId3"/>
            </p:custDataLst>
          </p:nvPr>
        </p:nvSpPr>
        <p:spPr>
          <a:xfrm rot="16200000">
            <a:off x="2710325" y="-193658"/>
            <a:ext cx="1122562" cy="532497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88" name="圆角矩形 11"/>
          <p:cNvSpPr/>
          <p:nvPr>
            <p:custDataLst>
              <p:tags r:id="rId4"/>
            </p:custDataLst>
          </p:nvPr>
        </p:nvSpPr>
        <p:spPr>
          <a:xfrm rot="16200000">
            <a:off x="8353488" y="-196880"/>
            <a:ext cx="1122562" cy="532536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90" name="圆角矩形 10"/>
          <p:cNvSpPr/>
          <p:nvPr>
            <p:custDataLst>
              <p:tags r:id="rId5"/>
            </p:custDataLst>
          </p:nvPr>
        </p:nvSpPr>
        <p:spPr>
          <a:xfrm rot="16200000">
            <a:off x="2710325" y="2611488"/>
            <a:ext cx="1122562" cy="532497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92" name="圆角矩形 31"/>
          <p:cNvSpPr/>
          <p:nvPr>
            <p:custDataLst>
              <p:tags r:id="rId6"/>
            </p:custDataLst>
          </p:nvPr>
        </p:nvSpPr>
        <p:spPr>
          <a:xfrm rot="16200000">
            <a:off x="8353488" y="1206337"/>
            <a:ext cx="1122562" cy="532536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94" name="圆角矩形 34"/>
          <p:cNvSpPr/>
          <p:nvPr>
            <p:custDataLst>
              <p:tags r:id="rId7"/>
            </p:custDataLst>
          </p:nvPr>
        </p:nvSpPr>
        <p:spPr>
          <a:xfrm rot="16200000">
            <a:off x="8353488" y="2609554"/>
            <a:ext cx="1122562" cy="5325362"/>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96" name="文本框 5"/>
          <p:cNvSpPr txBox="1"/>
          <p:nvPr>
            <p:custDataLst>
              <p:tags r:id="rId8"/>
            </p:custDataLst>
          </p:nvPr>
        </p:nvSpPr>
        <p:spPr>
          <a:xfrm>
            <a:off x="6446221" y="4712124"/>
            <a:ext cx="5101380" cy="1121638"/>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布料</a:t>
            </a:r>
            <a:endParaRPr lang="zh-CN" altLang="en-US" sz="2000">
              <a:latin typeface="+mn-ea"/>
              <a:ea typeface="+mn-ea"/>
            </a:endParaRPr>
          </a:p>
        </p:txBody>
      </p:sp>
      <p:sp>
        <p:nvSpPr>
          <p:cNvPr id="1049198" name="文本框 6"/>
          <p:cNvSpPr txBox="1"/>
          <p:nvPr>
            <p:custDataLst>
              <p:tags r:id="rId9"/>
            </p:custDataLst>
          </p:nvPr>
        </p:nvSpPr>
        <p:spPr>
          <a:xfrm>
            <a:off x="6446221" y="3308906"/>
            <a:ext cx="5101380" cy="1121638"/>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金属块</a:t>
            </a:r>
            <a:endParaRPr lang="zh-CN" altLang="en-US" sz="2000">
              <a:latin typeface="+mn-ea"/>
              <a:ea typeface="+mn-ea"/>
            </a:endParaRPr>
          </a:p>
        </p:txBody>
      </p:sp>
      <p:sp>
        <p:nvSpPr>
          <p:cNvPr id="1049200" name="文本框 13"/>
          <p:cNvSpPr txBox="1"/>
          <p:nvPr>
            <p:custDataLst>
              <p:tags r:id="rId10"/>
            </p:custDataLst>
          </p:nvPr>
        </p:nvSpPr>
        <p:spPr>
          <a:xfrm>
            <a:off x="803058" y="4712768"/>
            <a:ext cx="5101380" cy="112256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木头</a:t>
            </a:r>
            <a:endParaRPr lang="zh-CN" altLang="en-US" sz="2000">
              <a:latin typeface="+mn-ea"/>
              <a:ea typeface="+mn-ea"/>
            </a:endParaRPr>
          </a:p>
        </p:txBody>
      </p:sp>
      <p:sp>
        <p:nvSpPr>
          <p:cNvPr id="1049202" name="文本框 14"/>
          <p:cNvSpPr txBox="1"/>
          <p:nvPr>
            <p:custDataLst>
              <p:tags r:id="rId11"/>
            </p:custDataLst>
          </p:nvPr>
        </p:nvSpPr>
        <p:spPr>
          <a:xfrm>
            <a:off x="6446221" y="1905689"/>
            <a:ext cx="5101380" cy="1121638"/>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玻璃珠</a:t>
            </a:r>
            <a:endParaRPr lang="zh-CN" altLang="en-US" sz="2000">
              <a:latin typeface="+mn-ea"/>
              <a:ea typeface="+mn-ea"/>
            </a:endParaRPr>
          </a:p>
        </p:txBody>
      </p:sp>
      <p:sp>
        <p:nvSpPr>
          <p:cNvPr id="1049204" name="文本框 15"/>
          <p:cNvSpPr txBox="1"/>
          <p:nvPr>
            <p:custDataLst>
              <p:tags r:id="rId12"/>
            </p:custDataLst>
          </p:nvPr>
        </p:nvSpPr>
        <p:spPr>
          <a:xfrm>
            <a:off x="803058" y="1907623"/>
            <a:ext cx="5101380" cy="112256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石头</a:t>
            </a:r>
            <a:endParaRPr lang="zh-CN" altLang="en-US" sz="2000">
              <a:latin typeface="+mn-ea"/>
              <a:ea typeface="+mn-ea"/>
            </a:endParaRPr>
          </a:p>
        </p:txBody>
      </p:sp>
      <p:sp>
        <p:nvSpPr>
          <p:cNvPr id="1049206" name="文本框 16"/>
          <p:cNvSpPr txBox="1"/>
          <p:nvPr>
            <p:custDataLst>
              <p:tags r:id="rId13"/>
            </p:custDataLst>
          </p:nvPr>
        </p:nvSpPr>
        <p:spPr>
          <a:xfrm>
            <a:off x="803058" y="3313418"/>
            <a:ext cx="5101380" cy="1121638"/>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沙子</a:t>
            </a:r>
            <a:endParaRPr lang="zh-CN" altLang="en-US" sz="2000">
              <a:latin typeface="+mn-ea"/>
              <a:ea typeface="+mn-ea"/>
            </a:endParaRPr>
          </a:p>
        </p:txBody>
      </p:sp>
      <p:sp>
        <p:nvSpPr>
          <p:cNvPr id="1049208" name="圆角矩形 7"/>
          <p:cNvSpPr/>
          <p:nvPr>
            <p:custDataLst>
              <p:tags r:id="rId14"/>
            </p:custDataLst>
          </p:nvPr>
        </p:nvSpPr>
        <p:spPr>
          <a:xfrm rot="16200000">
            <a:off x="106929" y="3814245"/>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10" name="圆角矩形 8"/>
          <p:cNvSpPr/>
          <p:nvPr>
            <p:custDataLst>
              <p:tags r:id="rId15"/>
            </p:custDataLst>
          </p:nvPr>
        </p:nvSpPr>
        <p:spPr>
          <a:xfrm rot="16200000">
            <a:off x="106929" y="2409739"/>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12" name="圆角矩形 12"/>
          <p:cNvSpPr/>
          <p:nvPr>
            <p:custDataLst>
              <p:tags r:id="rId16"/>
            </p:custDataLst>
          </p:nvPr>
        </p:nvSpPr>
        <p:spPr>
          <a:xfrm rot="16200000">
            <a:off x="5750092" y="2407161"/>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14" name="圆角矩形 27"/>
          <p:cNvSpPr/>
          <p:nvPr>
            <p:custDataLst>
              <p:tags r:id="rId17"/>
            </p:custDataLst>
          </p:nvPr>
        </p:nvSpPr>
        <p:spPr>
          <a:xfrm rot="16200000">
            <a:off x="106929" y="5214239"/>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16" name="圆角矩形 32"/>
          <p:cNvSpPr/>
          <p:nvPr>
            <p:custDataLst>
              <p:tags r:id="rId18"/>
            </p:custDataLst>
          </p:nvPr>
        </p:nvSpPr>
        <p:spPr>
          <a:xfrm rot="16200000">
            <a:off x="5750092" y="3810378"/>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18" name="圆角矩形 35"/>
          <p:cNvSpPr/>
          <p:nvPr>
            <p:custDataLst>
              <p:tags r:id="rId19"/>
            </p:custDataLst>
          </p:nvPr>
        </p:nvSpPr>
        <p:spPr>
          <a:xfrm rot="16200000">
            <a:off x="5750092" y="5213595"/>
            <a:ext cx="1120714" cy="11731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64" name="标题 2"/>
          <p:cNvSpPr>
            <a:spLocks noGrp="1"/>
          </p:cNvSpPr>
          <p:nvPr>
            <p:ph type="title" idx="1"/>
          </p:nvPr>
        </p:nvSpPr>
        <p:spPr/>
        <p:txBody>
          <a:bodyPr/>
          <a:lstStyle/>
          <a:p>
            <a:r>
              <a:rPr lang="zh-CN" altLang="en-US"/>
              <a:t>体积的测量方法</a:t>
            </a:r>
            <a:endParaRPr lang="zh-CN" altLang="en-US"/>
          </a:p>
        </p:txBody>
      </p:sp>
      <p:sp>
        <p:nvSpPr>
          <p:cNvPr id="1049266"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排水法：通过测量物体排开水的体积来计算物体的体积</a:t>
            </a:r>
            <a:endParaRPr lang="zh-CN" altLang="en-US" sz="1200" spc="150">
              <a:solidFill>
                <a:schemeClr val="tx1">
                  <a:lumMod val="65000"/>
                  <a:lumOff val="35000"/>
                </a:schemeClr>
              </a:solidFill>
              <a:latin typeface="+mn-ea"/>
              <a:sym typeface="+mn-ea"/>
            </a:endParaRPr>
          </a:p>
        </p:txBody>
      </p:sp>
      <p:sp>
        <p:nvSpPr>
          <p:cNvPr id="1049268"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溢水法：通过测量溢出水的体积来计算物体的体积</a:t>
            </a:r>
            <a:endParaRPr lang="zh-CN" altLang="en-US" sz="1200" spc="150">
              <a:solidFill>
                <a:schemeClr val="tx1">
                  <a:lumMod val="65000"/>
                  <a:lumOff val="35000"/>
                </a:schemeClr>
              </a:solidFill>
              <a:latin typeface="+mn-ea"/>
              <a:sym typeface="+mn-ea"/>
            </a:endParaRPr>
          </a:p>
        </p:txBody>
      </p:sp>
      <p:sp>
        <p:nvSpPr>
          <p:cNvPr id="1049270"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针压法：通过用针将物体压入水中来测量物体的体积</a:t>
            </a:r>
            <a:endParaRPr lang="zh-CN" altLang="en-US" sz="1200" spc="150">
              <a:solidFill>
                <a:schemeClr val="tx1">
                  <a:lumMod val="65000"/>
                  <a:lumOff val="35000"/>
                </a:schemeClr>
              </a:solidFill>
              <a:latin typeface="+mn-ea"/>
              <a:sym typeface="+mn-ea"/>
            </a:endParaRPr>
          </a:p>
        </p:txBody>
      </p:sp>
      <p:sp>
        <p:nvSpPr>
          <p:cNvPr id="1049272"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浮力法：通过测量物体在液体中的浮力来计算物体的体积</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18" name="文本占位符 3"/>
          <p:cNvSpPr>
            <a:spLocks noGrp="1"/>
          </p:cNvSpPr>
          <p:nvPr>
            <p:ph type="body" idx="2"/>
            <p:custDataLst>
              <p:tags r:id="rId2"/>
            </p:custDataLst>
          </p:nvPr>
        </p:nvSpPr>
        <p:spPr/>
        <p:txBody>
          <a:bodyPr/>
          <a:lstStyle/>
          <a:p>
            <a:r>
              <a:rPr lang="zh-CN" altLang="en-US"/>
              <a:t>第 三 章</a:t>
            </a:r>
            <a:endParaRPr lang="zh-CN" altLang="en-US"/>
          </a:p>
        </p:txBody>
      </p:sp>
      <p:sp>
        <p:nvSpPr>
          <p:cNvPr id="1049320" name="标题 4"/>
          <p:cNvSpPr>
            <a:spLocks noGrp="1"/>
          </p:cNvSpPr>
          <p:nvPr>
            <p:ph type="title" idx="1"/>
            <p:custDataLst>
              <p:tags r:id="rId3"/>
            </p:custDataLst>
          </p:nvPr>
        </p:nvSpPr>
        <p:spPr/>
        <p:txBody>
          <a:bodyPr/>
          <a:lstStyle/>
          <a:p>
            <a:r>
              <a:rPr lang="zh-CN" altLang="en-US"/>
              <a:t>不规则物体体积的测量方法</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14" name="标题 2"/>
          <p:cNvSpPr>
            <a:spLocks noGrp="1"/>
          </p:cNvSpPr>
          <p:nvPr>
            <p:ph type="title" idx="1"/>
          </p:nvPr>
        </p:nvSpPr>
        <p:spPr/>
        <p:txBody>
          <a:bodyPr/>
          <a:lstStyle/>
          <a:p>
            <a:r>
              <a:rPr lang="zh-CN" altLang="en-US"/>
              <a:t>排水法</a:t>
            </a:r>
            <a:endParaRPr lang="zh-CN" altLang="en-US"/>
          </a:p>
        </p:txBody>
      </p:sp>
      <p:sp>
        <p:nvSpPr>
          <p:cNvPr id="1049416"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原理：利用物体排开水的体积等于物体体积的原理</a:t>
            </a:r>
            <a:endParaRPr lang="zh-CN" altLang="en-US" sz="1200" spc="150">
              <a:solidFill>
                <a:schemeClr val="tx1">
                  <a:lumMod val="65000"/>
                  <a:lumOff val="35000"/>
                </a:schemeClr>
              </a:solidFill>
              <a:latin typeface="+mn-ea"/>
              <a:sym typeface="+mn-ea"/>
            </a:endParaRPr>
          </a:p>
        </p:txBody>
      </p:sp>
      <p:sp>
        <p:nvSpPr>
          <p:cNvPr id="1049418"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操作方法：将不规则物体浸没在水中，通过测量水位的上升计算出物体的体积</a:t>
            </a:r>
            <a:endParaRPr lang="zh-CN" altLang="en-US" sz="1200" spc="150">
              <a:solidFill>
                <a:schemeClr val="tx1">
                  <a:lumMod val="65000"/>
                  <a:lumOff val="35000"/>
                </a:schemeClr>
              </a:solidFill>
              <a:latin typeface="+mn-ea"/>
              <a:sym typeface="+mn-ea"/>
            </a:endParaRPr>
          </a:p>
        </p:txBody>
      </p:sp>
      <p:sp>
        <p:nvSpPr>
          <p:cNvPr id="1049420"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适用范围：适用于密度大于水的物体</a:t>
            </a:r>
            <a:endParaRPr lang="zh-CN" altLang="en-US" sz="1200" spc="150">
              <a:solidFill>
                <a:schemeClr val="tx1">
                  <a:lumMod val="65000"/>
                  <a:lumOff val="35000"/>
                </a:schemeClr>
              </a:solidFill>
              <a:latin typeface="+mn-ea"/>
              <a:sym typeface="+mn-ea"/>
            </a:endParaRPr>
          </a:p>
        </p:txBody>
      </p:sp>
      <p:sp>
        <p:nvSpPr>
          <p:cNvPr id="1049422"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注意事项：在操作过程中要保证物体完全浸没在水中，以避免误差</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68" name="标题 2"/>
          <p:cNvSpPr>
            <a:spLocks noGrp="1"/>
          </p:cNvSpPr>
          <p:nvPr>
            <p:ph type="title" idx="1"/>
          </p:nvPr>
        </p:nvSpPr>
        <p:spPr/>
        <p:txBody>
          <a:bodyPr/>
          <a:lstStyle/>
          <a:p>
            <a:r>
              <a:rPr lang="zh-CN" altLang="en-US"/>
              <a:t>溢水法</a:t>
            </a:r>
            <a:endParaRPr lang="zh-CN" altLang="en-US"/>
          </a:p>
        </p:txBody>
      </p:sp>
      <p:sp>
        <p:nvSpPr>
          <p:cNvPr id="1049470"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72"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74"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76"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适用范围：适用于形状不规则或密度不均匀的物体</a:t>
            </a:r>
            <a:endParaRPr lang="en-US" altLang="zh-CN">
              <a:solidFill>
                <a:schemeClr val="dk1">
                  <a:lumMod val="80000"/>
                  <a:lumOff val="20000"/>
                </a:schemeClr>
              </a:solidFill>
              <a:latin typeface="+mn-ea"/>
              <a:sym typeface="+mn-ea"/>
            </a:endParaRPr>
          </a:p>
        </p:txBody>
      </p:sp>
      <p:sp>
        <p:nvSpPr>
          <p:cNvPr id="1049478"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80"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82"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84"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原理：利用物体排开水的体积等于物体体积的原理</a:t>
            </a:r>
            <a:endParaRPr lang="zh-CN" altLang="en-US">
              <a:solidFill>
                <a:schemeClr val="dk1">
                  <a:lumMod val="80000"/>
                  <a:lumOff val="20000"/>
                </a:schemeClr>
              </a:solidFill>
              <a:latin typeface="+mn-ea"/>
              <a:sym typeface="+mn-ea"/>
            </a:endParaRPr>
          </a:p>
        </p:txBody>
      </p:sp>
      <p:sp>
        <p:nvSpPr>
          <p:cNvPr id="104948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88"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90"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92"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操作方法：将不规则物体放入盛满水的容器中，测量溢出水的体积</a:t>
            </a:r>
            <a:endParaRPr lang="zh-CN" altLang="en-US">
              <a:solidFill>
                <a:schemeClr val="dk1">
                  <a:lumMod val="80000"/>
                  <a:lumOff val="20000"/>
                </a:schemeClr>
              </a:solidFill>
              <a:latin typeface="+mn-ea"/>
              <a:sym typeface="+mn-ea"/>
            </a:endParaRPr>
          </a:p>
        </p:txBody>
      </p:sp>
      <p:sp>
        <p:nvSpPr>
          <p:cNvPr id="1049494"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96"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98"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500"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注意事项：确保容器足够大，以容纳物体和溢出水</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46" name="标题 2"/>
          <p:cNvSpPr>
            <a:spLocks noGrp="1"/>
          </p:cNvSpPr>
          <p:nvPr>
            <p:ph type="title" idx="1"/>
          </p:nvPr>
        </p:nvSpPr>
        <p:spPr/>
        <p:txBody>
          <a:bodyPr/>
          <a:lstStyle/>
          <a:p>
            <a:r>
              <a:rPr lang="zh-CN" altLang="en-US"/>
              <a:t>排沙法</a:t>
            </a:r>
            <a:endParaRPr lang="zh-CN" altLang="en-US"/>
          </a:p>
        </p:txBody>
      </p:sp>
      <p:sp>
        <p:nvSpPr>
          <p:cNvPr id="1049548"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50"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52"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54"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56"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29"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58"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60"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62"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1"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64"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3"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66"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68"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70"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7"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72"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9"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74"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1"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76"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78"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80"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82"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84"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定义：通过将不规则物体浸入水中并测量排开水的体积来计算不规则物体的体积</a:t>
            </a:r>
            <a:endParaRPr lang="zh-CN" altLang="en-US" sz="1200" spc="150">
              <a:solidFill>
                <a:schemeClr val="tx1">
                  <a:lumMod val="65000"/>
                  <a:lumOff val="35000"/>
                </a:schemeClr>
              </a:solidFill>
              <a:latin typeface="+mn-ea"/>
              <a:sym typeface="+mn-ea"/>
            </a:endParaRPr>
          </a:p>
        </p:txBody>
      </p:sp>
      <p:sp>
        <p:nvSpPr>
          <p:cNvPr id="1049586"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注意事项：适用于密度比水大的物体，且需要精确测量水的体积变化</a:t>
            </a:r>
            <a:endParaRPr lang="zh-CN" altLang="en-US" sz="1200" spc="150">
              <a:solidFill>
                <a:schemeClr val="tx1">
                  <a:lumMod val="65000"/>
                  <a:lumOff val="35000"/>
                </a:schemeClr>
              </a:solidFill>
              <a:latin typeface="+mn-ea"/>
              <a:sym typeface="+mn-ea"/>
            </a:endParaRPr>
          </a:p>
        </p:txBody>
      </p:sp>
      <p:sp>
        <p:nvSpPr>
          <p:cNvPr id="1049588"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步骤：将不规则物体浸入水中，记录水的体积变化，即为不规则物体的体积</a:t>
            </a:r>
            <a:endParaRPr lang="zh-CN" altLang="en-US" sz="1200" spc="150">
              <a:solidFill>
                <a:schemeClr val="tx1">
                  <a:lumMod val="65000"/>
                  <a:lumOff val="35000"/>
                </a:schemeClr>
              </a:solidFill>
              <a:latin typeface="+mn-ea"/>
              <a:sym typeface="+mn-ea"/>
            </a:endParaRPr>
          </a:p>
        </p:txBody>
      </p:sp>
      <p:sp>
        <p:nvSpPr>
          <p:cNvPr id="1049590"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原理：阿基米德原理</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636" name="标题 2"/>
          <p:cNvSpPr>
            <a:spLocks noGrp="1"/>
          </p:cNvSpPr>
          <p:nvPr>
            <p:ph type="title" idx="1"/>
          </p:nvPr>
        </p:nvSpPr>
        <p:spPr/>
        <p:txBody>
          <a:bodyPr/>
          <a:lstStyle/>
          <a:p>
            <a:r>
              <a:rPr lang="zh-CN" altLang="en-US"/>
              <a:t>称重法</a:t>
            </a:r>
            <a:endParaRPr lang="zh-CN" altLang="en-US"/>
          </a:p>
        </p:txBody>
      </p:sp>
      <p:sp>
        <p:nvSpPr>
          <p:cNvPr id="1049638"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0"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2"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4"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6"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8"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50"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52"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5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原理：通过测量物体在水中所受到的浮力，结合阿基米德原理计算出物体的体积</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65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适用范围：适用于密度大于水的物体</a:t>
            </a:r>
            <a:endParaRPr sz="2000" err="1">
              <a:solidFill>
                <a:schemeClr val="tx1">
                  <a:lumMod val="75000"/>
                  <a:lumOff val="25000"/>
                </a:schemeClr>
              </a:solidFill>
              <a:latin typeface="+mn-ea"/>
              <a:ea typeface="+mn-ea"/>
              <a:cs typeface="+mn-ea"/>
              <a:sym typeface="+mn-lt"/>
            </a:endParaRPr>
          </a:p>
        </p:txBody>
      </p:sp>
      <p:sp>
        <p:nvSpPr>
          <p:cNvPr id="1049658"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0"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2"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664"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6"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8"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70"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72"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7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注意事项：需要保证测量仪器的精度和实验操作的准确性</a:t>
            </a:r>
            <a:endParaRPr sz="2000" err="1">
              <a:solidFill>
                <a:schemeClr val="tx1">
                  <a:lumMod val="75000"/>
                  <a:lumOff val="25000"/>
                </a:schemeClr>
              </a:solidFill>
              <a:latin typeface="+mn-ea"/>
              <a:ea typeface="+mn-ea"/>
              <a:cs typeface="+mn-ea"/>
              <a:sym typeface="+mn-lt"/>
            </a:endParaRPr>
          </a:p>
        </p:txBody>
      </p:sp>
      <p:sp>
        <p:nvSpPr>
          <p:cNvPr id="104967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步骤：将不规则物体放入已知体积的水中，测量水位的上升程度，从而计算出物体的体积</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722" name="文本占位符 3"/>
          <p:cNvSpPr>
            <a:spLocks noGrp="1"/>
          </p:cNvSpPr>
          <p:nvPr>
            <p:ph type="body" idx="2"/>
            <p:custDataLst>
              <p:tags r:id="rId2"/>
            </p:custDataLst>
          </p:nvPr>
        </p:nvSpPr>
        <p:spPr/>
        <p:txBody>
          <a:bodyPr/>
          <a:lstStyle/>
          <a:p>
            <a:r>
              <a:rPr lang="zh-CN" altLang="en-US"/>
              <a:t>第 四 章</a:t>
            </a:r>
            <a:endParaRPr lang="zh-CN" altLang="en-US"/>
          </a:p>
        </p:txBody>
      </p:sp>
      <p:sp>
        <p:nvSpPr>
          <p:cNvPr id="1049724" name="标题 4"/>
          <p:cNvSpPr>
            <a:spLocks noGrp="1"/>
          </p:cNvSpPr>
          <p:nvPr>
            <p:ph type="title" idx="1"/>
            <p:custDataLst>
              <p:tags r:id="rId3"/>
            </p:custDataLst>
          </p:nvPr>
        </p:nvSpPr>
        <p:spPr/>
        <p:txBody>
          <a:bodyPr/>
          <a:lstStyle/>
          <a:p>
            <a:r>
              <a:rPr lang="zh-CN" altLang="en-US"/>
              <a:t>不规则物体体积的应用</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https://d.book118.com/987145111054006030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内容。"/>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 一 章"/>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5.xml><?xml version="1.0" encoding="utf-8"?>
<p:tagLst xmlns:p="http://schemas.openxmlformats.org/presentationml/2006/main">
  <p:tag name="KSO_WM_BEAUTIFY_FLAG" val="#wm#"/>
  <p:tag name="KSO_WM_SLIDE_CONTENT_AREA" val="{&quot;left&quot;:&quot;74.4&quot;,&quot;top&quot;:&quot;58.35&quot;,&quot;width&quot;:&quot;660.35&quot;,&quot;height&quot;:&quot;315&quot;}"/>
  <p:tag name="KSO_WM_SLIDE_ID" val="custom202309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3000000119209289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1"/>
  <p:tag name="KSO_WM_UNIT_INDEX" val="1_1"/>
  <p:tag name="KSO_WM_UNIT_LAYERLEVEL" val="1_1"/>
  <p:tag name="KSO_WM_UNIT_TYPE" val="l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2"/>
  <p:tag name="KSO_WM_UNIT_INDEX" val="1_2"/>
  <p:tag name="KSO_WM_UNIT_LAYERLEVEL" val="1_1"/>
  <p:tag name="KSO_WM_UNIT_TYPE" val="l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1"/>
  <p:tag name="KSO_WM_UNIT_INDEX" val="1_1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3"/>
  <p:tag name="KSO_WM_UNIT_INDEX" val="1_1_3"/>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2"/>
  <p:tag name="KSO_WM_UNIT_INDEX" val="1_1_2"/>
  <p:tag name="KSO_WM_UNIT_LAYERLEVEL" val="1_1_1"/>
  <p:tag name="KSO_WM_UNIT_PRESET_TEXT" val="01"/>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1"/>
  <p:tag name="KSO_WM_UNIT_INDEX" val="1_2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3"/>
  <p:tag name="KSO_WM_UNIT_INDEX" val="1_2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2"/>
  <p:tag name="KSO_WM_UNIT_INDEX" val="1_2_2"/>
  <p:tag name="KSO_WM_UNIT_LAYERLEVEL" val="1_1_1"/>
  <p:tag name="KSO_WM_UNIT_PRESET_TEXT" val="02"/>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1"/>
  <p:tag name="KSO_WM_UNIT_INDEX" val="1_5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3"/>
  <p:tag name="KSO_WM_UNIT_INDEX" val="1_5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2"/>
  <p:tag name="KSO_WM_UNIT_INDEX" val="1_5_2"/>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1"/>
  <p:tag name="KSO_WM_UNIT_INDEX" val="1_6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3"/>
  <p:tag name="KSO_WM_UNIT_INDEX" val="1_6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2"/>
  <p:tag name="KSO_WM_UNIT_INDEX" val="1_6_2"/>
  <p:tag name="KSO_WM_UNIT_LAYERLEVEL" val="1_1_1"/>
  <p:tag name="KSO_WM_UNIT_PRESET_TEXT" val="06"/>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3"/>
  <p:tag name="KSO_WM_UNIT_INDEX" val="1_3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2"/>
  <p:tag name="KSO_WM_UNIT_INDEX" val="1_3_2"/>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1"/>
  <p:tag name="KSO_WM_UNIT_INDEX" val="1_4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3"/>
  <p:tag name="KSO_WM_UNIT_INDEX" val="1_4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2"/>
  <p:tag name="KSO_WM_UNIT_INDEX" val="1_4_2"/>
  <p:tag name="KSO_WM_UNIT_LAYERLEVEL" val="1_1_1"/>
  <p:tag name="KSO_WM_UNIT_PRESET_TEXT" val="04"/>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4.xml><?xml version="1.0" encoding="utf-8"?>
<p:tagLst xmlns:p="http://schemas.openxmlformats.org/presentationml/2006/main">
  <p:tag name="KSO_WM_BEAUTIFY_FLAG" val="#wm#"/>
  <p:tag name="KSO_WM_DIAGRAM_GROUP_CODE" val="l1-1"/>
  <p:tag name="KSO_WM_SLIDE_DIAGTYPE" val="l"/>
  <p:tag name="KSO_WM_SLIDE_ID" val="custom20230914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一 章"/>
  <p:tag name="KSO_WM_UNIT_TYPE" val="e"/>
  <p:tag name="KSO_WM_UNIT_VALUE" val="6"/>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7.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二 章"/>
  <p:tag name="KSO_WM_UNIT_TYPE" val="e"/>
  <p:tag name="KSO_WM_UNIT_VALUE" val="6"/>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0.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2_1"/>
  <p:tag name="KSO_WM_UNIT_INDEX" val="1_2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1_1"/>
  <p:tag name="KSO_WM_UNIT_INDEX" val="1_1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4_1"/>
  <p:tag name="KSO_WM_UNIT_INDEX" val="1_4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3_1"/>
  <p:tag name="KSO_WM_UNIT_INDEX" val="1_3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5_1"/>
  <p:tag name="KSO_WM_UNIT_INDEX" val="1_5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6_1"/>
  <p:tag name="KSO_WM_UNIT_INDEX" val="1_6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2_2"/>
  <p:tag name="KSO_WM_UNIT_INDEX" val="1_2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1_2"/>
  <p:tag name="KSO_WM_UNIT_INDEX" val="1_1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4_2"/>
  <p:tag name="KSO_WM_UNIT_INDEX" val="1_4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3_2"/>
  <p:tag name="KSO_WM_UNIT_INDEX" val="1_3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5_2"/>
  <p:tag name="KSO_WM_UNIT_INDEX" val="1_5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6_2"/>
  <p:tag name="KSO_WM_UNIT_INDEX" val="1_6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三 章"/>
  <p:tag name="KSO_WM_UNIT_TYPE" val="e"/>
  <p:tag name="KSO_WM_UNIT_VALUE" val="6"/>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71.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9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9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1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1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1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1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1.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四 章"/>
  <p:tag name="KSO_WM_UNIT_TYPE" val="e"/>
  <p:tag name="KSO_WM_UNIT_VALUE" val="6"/>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43.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24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
      <a:dk1>
        <a:sysClr val="windowText" lastClr="000000"/>
      </a:dk1>
      <a:lt1>
        <a:sysClr val="window" lastClr="FFFFFF"/>
      </a:lt1>
      <a:dk2>
        <a:srgbClr val="571D11"/>
      </a:dk2>
      <a:lt2>
        <a:srgbClr val="FCF2F0"/>
      </a:lt2>
      <a:accent1>
        <a:srgbClr val="E8898D"/>
      </a:accent1>
      <a:accent2>
        <a:srgbClr val="96C9F4"/>
      </a:accent2>
      <a:accent3>
        <a:srgbClr val="C9DF81"/>
      </a:accent3>
      <a:accent4>
        <a:srgbClr val="F5B765"/>
      </a:accent4>
      <a:accent5>
        <a:srgbClr val="A095CF"/>
      </a:accent5>
      <a:accent6>
        <a:srgbClr val="CCAA72"/>
      </a:accent6>
      <a:hlink>
        <a:srgbClr val="48A1FA"/>
      </a:hlink>
      <a:folHlink>
        <a:srgbClr val="951C13"/>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14</vt:i4>
      </vt:variant>
    </vt:vector>
  </HeadingPairs>
  <TitlesOfParts>
    <vt:vector baseType="lpstr" size="21">
      <vt:lpstr>Arial</vt:lpstr>
      <vt:lpstr>Calibri</vt:lpstr>
      <vt:lpstr>微软雅黑</vt:lpstr>
      <vt:lpstr>Wingdings</vt:lpstr>
      <vt:lpstr>Calibri Light</vt:lpstr>
      <vt:lpstr>宋体</vt:lpstr>
      <vt:lpstr>Office Theme</vt:lpstr>
      <vt:lpstr>不规则物体的体积</vt:lpstr>
      <vt:lpstr>目录</vt:lpstr>
      <vt:lpstr>单击添加章节标题</vt:lpstr>
      <vt:lpstr>不规则物体体积的概念</vt:lpstr>
      <vt:lpstr>不规则物体体积的定义</vt:lpstr>
      <vt:lpstr>常见的不规则物体</vt:lpstr>
      <vt:lpstr>体积的测量方法</vt:lpstr>
      <vt:lpstr>不规则物体体积的测量方法</vt:lpstr>
      <vt:lpstr>排水法</vt:lpstr>
      <vt:lpstr>溢水法</vt:lpstr>
      <vt:lpstr>排沙法</vt:lpstr>
      <vt:lpstr>称重法</vt:lpstr>
      <vt:lpstr>不规则物体体积的应用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2024-09-01T23:03:28.828</cp:lastPrinted>
  <dcterms:created xsi:type="dcterms:W3CDTF">2024-09-01T15:03:28Z</dcterms:created>
  <dcterms:modified xsi:type="dcterms:W3CDTF">2024-09-01T15:03:31Z</dcterms:modified>
</cp:coreProperties>
</file>