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8444C-851D-4918-9EBC-CDA4392E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5C29-BB1B-4640-9BFF-F7B7C879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DE38F-D85F-4892-B626-06D014E6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57306-E331-45C2-8BC9-87ED2A2C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3437A-A12E-4B60-8F97-22E7A7EBD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303FF-1EF3-479D-B059-D8378AFB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A22E8-7B60-4E66-8D61-BEC06298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9E02A-A6FE-4EDF-9CB7-59ECA5A0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D7097-9774-4123-8FA1-058E4A73A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F478B-38E0-4D24-BABA-070ACE4F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15D1C-B6E1-46BE-BC4D-9B56A3E8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178" r:id="rId2"/>
    <p:sldLayoutId id="2147489179" r:id="rId3"/>
    <p:sldLayoutId id="2147489180" r:id="rId4"/>
    <p:sldLayoutId id="2147489181" r:id="rId5"/>
    <p:sldLayoutId id="2147489182" r:id="rId6"/>
    <p:sldLayoutId id="2147489183" r:id="rId7"/>
    <p:sldLayoutId id="2147489184" r:id="rId8"/>
    <p:sldLayoutId id="2147489185" r:id="rId9"/>
    <p:sldLayoutId id="2147489186" r:id="rId10"/>
    <p:sldLayoutId id="21474891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9.xml" /><Relationship Id="rId11" Type="http://schemas.openxmlformats.org/officeDocument/2006/relationships/tags" Target="../tags/tag770.xml" /><Relationship Id="rId12" Type="http://schemas.openxmlformats.org/officeDocument/2006/relationships/tags" Target="../tags/tag771.xml" /><Relationship Id="rId13" Type="http://schemas.openxmlformats.org/officeDocument/2006/relationships/tags" Target="../tags/tag772.xml" /><Relationship Id="rId14" Type="http://schemas.openxmlformats.org/officeDocument/2006/relationships/tags" Target="../tags/tag773.xml" /><Relationship Id="rId15" Type="http://schemas.openxmlformats.org/officeDocument/2006/relationships/tags" Target="../tags/tag774.xml" /><Relationship Id="rId16" Type="http://schemas.openxmlformats.org/officeDocument/2006/relationships/tags" Target="../tags/tag775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Relationship Id="rId5" Type="http://schemas.openxmlformats.org/officeDocument/2006/relationships/tags" Target="../tags/tag764.xml" /><Relationship Id="rId6" Type="http://schemas.openxmlformats.org/officeDocument/2006/relationships/tags" Target="../tags/tag765.xml" /><Relationship Id="rId7" Type="http://schemas.openxmlformats.org/officeDocument/2006/relationships/tags" Target="../tags/tag766.xml" /><Relationship Id="rId8" Type="http://schemas.openxmlformats.org/officeDocument/2006/relationships/tags" Target="../tags/tag767.xml" /><Relationship Id="rId9" Type="http://schemas.openxmlformats.org/officeDocument/2006/relationships/tags" Target="../tags/tag7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4.xml" /><Relationship Id="rId11" Type="http://schemas.openxmlformats.org/officeDocument/2006/relationships/tags" Target="../tags/tag785.xml" /><Relationship Id="rId12" Type="http://schemas.openxmlformats.org/officeDocument/2006/relationships/tags" Target="../tags/tag786.xml" /><Relationship Id="rId13" Type="http://schemas.openxmlformats.org/officeDocument/2006/relationships/tags" Target="../tags/tag787.xml" /><Relationship Id="rId14" Type="http://schemas.openxmlformats.org/officeDocument/2006/relationships/tags" Target="../tags/tag788.xml" /><Relationship Id="rId15" Type="http://schemas.openxmlformats.org/officeDocument/2006/relationships/tags" Target="../tags/tag789.xml" /><Relationship Id="rId16" Type="http://schemas.openxmlformats.org/officeDocument/2006/relationships/tags" Target="../tags/tag790.xml" /><Relationship Id="rId17" Type="http://schemas.openxmlformats.org/officeDocument/2006/relationships/tags" Target="../tags/tag791.xml" /><Relationship Id="rId18" Type="http://schemas.openxmlformats.org/officeDocument/2006/relationships/tags" Target="../tags/tag792.xml" /><Relationship Id="rId19" Type="http://schemas.openxmlformats.org/officeDocument/2006/relationships/tags" Target="../tags/tag793.xml" /><Relationship Id="rId2" Type="http://schemas.openxmlformats.org/officeDocument/2006/relationships/tags" Target="../tags/tag776.xml" /><Relationship Id="rId20" Type="http://schemas.openxmlformats.org/officeDocument/2006/relationships/tags" Target="../tags/tag794.xml" /><Relationship Id="rId21" Type="http://schemas.openxmlformats.org/officeDocument/2006/relationships/tags" Target="../tags/tag795.xml" /><Relationship Id="rId22" Type="http://schemas.openxmlformats.org/officeDocument/2006/relationships/tags" Target="../tags/tag796.xml" /><Relationship Id="rId23" Type="http://schemas.openxmlformats.org/officeDocument/2006/relationships/tags" Target="../tags/tag797.xml" /><Relationship Id="rId24" Type="http://schemas.openxmlformats.org/officeDocument/2006/relationships/tags" Target="../tags/tag798.xml" /><Relationship Id="rId25" Type="http://schemas.openxmlformats.org/officeDocument/2006/relationships/tags" Target="../tags/tag799.xml" /><Relationship Id="rId3" Type="http://schemas.openxmlformats.org/officeDocument/2006/relationships/tags" Target="../tags/tag777.xml" /><Relationship Id="rId4" Type="http://schemas.openxmlformats.org/officeDocument/2006/relationships/tags" Target="../tags/tag778.xml" /><Relationship Id="rId5" Type="http://schemas.openxmlformats.org/officeDocument/2006/relationships/tags" Target="../tags/tag779.xml" /><Relationship Id="rId6" Type="http://schemas.openxmlformats.org/officeDocument/2006/relationships/tags" Target="../tags/tag780.xml" /><Relationship Id="rId7" Type="http://schemas.openxmlformats.org/officeDocument/2006/relationships/tags" Target="../tags/tag781.xml" /><Relationship Id="rId8" Type="http://schemas.openxmlformats.org/officeDocument/2006/relationships/tags" Target="../tags/tag782.xml" /><Relationship Id="rId9" Type="http://schemas.openxmlformats.org/officeDocument/2006/relationships/tags" Target="../tags/tag7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14" Type="http://schemas.openxmlformats.org/officeDocument/2006/relationships/tags" Target="../tags/tag812.xml" /><Relationship Id="rId15" Type="http://schemas.openxmlformats.org/officeDocument/2006/relationships/tags" Target="../tags/tag813.xml" /><Relationship Id="rId16" Type="http://schemas.openxmlformats.org/officeDocument/2006/relationships/tags" Target="../tags/tag814.xml" /><Relationship Id="rId17" Type="http://schemas.openxmlformats.org/officeDocument/2006/relationships/tags" Target="../tags/tag815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1.xml" /><Relationship Id="rId11" Type="http://schemas.openxmlformats.org/officeDocument/2006/relationships/tags" Target="../tags/tag832.xml" /><Relationship Id="rId12" Type="http://schemas.openxmlformats.org/officeDocument/2006/relationships/tags" Target="../tags/tag833.xml" /><Relationship Id="rId13" Type="http://schemas.openxmlformats.org/officeDocument/2006/relationships/tags" Target="../tags/tag834.xml" /><Relationship Id="rId2" Type="http://schemas.openxmlformats.org/officeDocument/2006/relationships/tags" Target="../tags/tag823.xml" /><Relationship Id="rId3" Type="http://schemas.openxmlformats.org/officeDocument/2006/relationships/tags" Target="../tags/tag824.xml" /><Relationship Id="rId4" Type="http://schemas.openxmlformats.org/officeDocument/2006/relationships/tags" Target="../tags/tag825.xml" /><Relationship Id="rId5" Type="http://schemas.openxmlformats.org/officeDocument/2006/relationships/tags" Target="../tags/tag826.xml" /><Relationship Id="rId6" Type="http://schemas.openxmlformats.org/officeDocument/2006/relationships/tags" Target="../tags/tag827.xml" /><Relationship Id="rId7" Type="http://schemas.openxmlformats.org/officeDocument/2006/relationships/tags" Target="../tags/tag828.xml" /><Relationship Id="rId8" Type="http://schemas.openxmlformats.org/officeDocument/2006/relationships/tags" Target="../tags/tag829.xml" /><Relationship Id="rId9" Type="http://schemas.openxmlformats.org/officeDocument/2006/relationships/tags" Target="../tags/tag8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6141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高效团队管理培训方案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培训计划实施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提升团队管理能力</a:t>
            </a:r>
            <a:endParaRPr lang="zh-CN" altLang="en-US"/>
          </a:p>
        </p:txBody>
      </p:sp>
      <p:sp>
        <p:nvSpPr>
          <p:cNvPr id="1051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提高团队协作效率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增强团队沟通能力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培养团队领导力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实现高效协同作业</a:t>
            </a:r>
            <a:endParaRPr lang="zh-CN" altLang="en-US"/>
          </a:p>
        </p:txBody>
      </p:sp>
      <p:sp>
        <p:nvSpPr>
          <p:cNvPr id="10517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优化工作流程，提高工作效率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8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培养团队成员的创新思维和解决问题的能力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8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8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增强团队成员之间的沟通和信任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5209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5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团队建设与沟通技巧</a:t>
            </a:r>
            <a:endParaRPr lang="zh-CN" altLang="en-US"/>
          </a:p>
        </p:txBody>
      </p:sp>
      <p:sp>
        <p:nvSpPr>
          <p:cNvPr id="105255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5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5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团队建设的重要性和目的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团队建设的基本原则和方法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沟通技巧的基本原则和技巧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沟通技巧在实际工作中的应用案例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团队建设和沟通技巧的培训方法和评估标准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领导力与决策能力培养</a:t>
            </a:r>
            <a:endParaRPr lang="zh-CN" altLang="en-US"/>
          </a:p>
        </p:txBody>
      </p:sp>
      <p:sp>
        <p:nvSpPr>
          <p:cNvPr id="105286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领导力的定义和重要性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8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8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如何培养领导力和决策能力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8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8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9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决策能力的定义和重要性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9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9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9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9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案例分析：成功领导者的领导力和决策能力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0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0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0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领导力和决策能力的关系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0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1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1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1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实践练习：领导力和决策能力的实际应用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2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目标管理与时间管理</a:t>
            </a:r>
            <a:endParaRPr lang="zh-CN" altLang="en-US"/>
          </a:p>
        </p:txBody>
      </p:sp>
      <p:sp>
        <p:nvSpPr>
          <p:cNvPr id="10532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时间管理的方法：优先级排序，时间块划分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目标管理的重要性：明确目标，提高团队效率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如何设定合理的目标：SMART原则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如何避免时间浪费：消除干扰，提高专注力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激励与团队绩效提升</a:t>
            </a:r>
            <a:endParaRPr lang="zh-CN" altLang="en-US"/>
          </a:p>
        </p:txBody>
      </p:sp>
      <p:sp>
        <p:nvSpPr>
          <p:cNvPr id="10535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激励理论：马斯洛需求层次理论、赫茨伯格双因素理论等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激励方法：目标激励、奖励激励、情感激励等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团队绩效提升策略：明确目标、分工合作、有效沟通等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案例分析：成功团队激励与绩效提升的实践案例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5381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线上培训课程</a:t>
            </a:r>
            <a:endParaRPr lang="zh-CN" altLang="en-US"/>
          </a:p>
        </p:txBody>
      </p:sp>
      <p:sp>
        <p:nvSpPr>
          <p:cNvPr id="10542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2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2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2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2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学习平台：企业内部学习平台、第三方在线学习平台等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课程周期：根据实际情况设定，可以是短期课程也可以是长期课程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课程内容：团队管理、沟通技巧、领导力等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2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授课方式：视频授课、直播互动、在线答疑等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https://d.book118.com/987146141154006043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高效团队管理培训方案</vt:lpstr>
      <vt:lpstr>目录</vt:lpstr>
      <vt:lpstr>单击添加章节标题</vt:lpstr>
      <vt:lpstr>培训目标</vt:lpstr>
      <vt:lpstr>提升团队管理能力</vt:lpstr>
      <vt:lpstr>实现高效协同作业</vt:lpstr>
      <vt:lpstr>培训内容</vt:lpstr>
      <vt:lpstr>团队建设与沟通技巧</vt:lpstr>
      <vt:lpstr>领导力与决策能力培养</vt:lpstr>
      <vt:lpstr>目标管理与时间管理</vt:lpstr>
      <vt:lpstr>激励与团队绩效提升</vt:lpstr>
      <vt:lpstr>培训方式</vt:lpstr>
      <vt:lpstr>线上培训课程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2024-09-17T22:24:44.245</cp:lastPrinted>
  <dcterms:created xsi:type="dcterms:W3CDTF">2024-09-17T14:24:44Z</dcterms:created>
  <dcterms:modified xsi:type="dcterms:W3CDTF">2024-09-17T14:24:47Z</dcterms:modified>
</cp:coreProperties>
</file>