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71894-FFE4-4138-B81D-A1E452398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2E3C2-75F3-4A8D-96BA-F02D8C676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E16F7-735E-4B4A-BE21-80313FE8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ADC57-AB5F-4EA6-9FC8-97B12FECB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60020-2D80-4231-85F8-373E175D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21008-832A-4B6D-AFF8-362E34CBC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915FB-6023-4BAB-8EB3-E663A3827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ED94C-054E-4C8D-AA2B-9228B0F7A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9CF7D-E3E0-4F99-9AEF-0D0EBE95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F8E46-FCD3-444B-8663-F5A853694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E7F45-C5BE-4EB9-A43A-198D7662D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01201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荷兰医疗器械法规及市场准入要求概述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荷兰医疗器械法规概述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市场准入要求及流程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技术文件与标签要求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临床评价与安全性监测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荷兰医疗器械市场概况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荷兰医疗器械法规对市场的影响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荷兰医疗器械法规概述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荷兰的医疗器械法规体系主要由《医疗器械法》（Medical Devices Act）及其相关法规、指令和标准构成。该法规体系确保了医疗器械在荷兰市场的安全、有效和合规性。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荷兰医疗器械的主要监管机构是荷兰健康与青年护理监察局（Inspectorate for Health and Youth Care，简称IGJ）。该机构负责医疗器械的市场准入、监督和管理，确保医疗器械符合相关法规和标准。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法规体系及监管机构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在荷兰，医疗器械是指任何用于人类疾病的诊断、预防、监测、治疗或缓解，以及用于人类身体结构或生理过程的调查、替代或修改的设备、器具、器材、材料或其他物品。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荷兰采用欧盟的医疗器械分类系统，将医疗器械分为四类：I类、IIa类、IIb类和III类。分类主要基于医疗器械的风险等级，其中I类风险最低，III类风险最高。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法规历史与发展趋势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兰的医疗器械法规起源于20世纪70年代，随着欧盟医疗器械指令的发布和实施，荷兰逐渐形成了完善的医疗器械法规体系。近年来，荷兰对医疗器械法规进行了多次修订和更新，以适应不断变化的医疗技术和市场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法规历史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荷兰将继续加强医疗器械法规的监管力度，提高市场准入门槛，确保医疗器械的安全性和有效性。同时，随着数字化和人工智能技术的快速发展，荷兰将积极推动医疗器械与这些技术的融合，促进医疗器械产业的创新和发展。此外，荷兰还将加强与欧盟和其他国际组织的合作，推动全球医疗器械法规的协调和统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市场准入要求及流程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申请材料准备与递交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填写完整的申请表，包括产品描述、预期用途、技术规格等信息。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提供详细的产品技术文件，包括设计图、制造过程、性能测试报告等。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针对高风险医疗器械，需要提供临床试验数据以证明产品的安全性和有效性。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提供产品的标签和说明书草案，确保内容符合法规要求。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申请表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技术文件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临床试验数据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标签和说明书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申请材料递交后，荷兰药品和医疗器械管理局（Medicines Evaluation Board, MEB）将对申请进行初步审查，评估其完整性和符合性。随后进入技术评估阶段，对产品进行详细的技术和安全性评估。最后，MEB将根据评估结果决定是否授予市场准入许可。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整个审核流程的时限因产品类型和复杂程度而异。一般而言，从递交申请到获得最终决定的时间范围为6个月至2年不等。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审核流程及时限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CE标志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荷兰作为欧盟成员国之一，遵循欧盟的医疗器械法规。因此，获得CE标志是进入荷兰市场的必要条件之一。CE标志表明产品符合欧盟相关法规的安全和健康要求。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荷兰本国许可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除了CE标志外，某些特定类型的医疗器械可能还需要获得荷兰本国的许可。这通常涉及高风险产品或具有特殊用途的产品。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授权代表制度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非欧盟制造商必须在欧盟境内指定一名授权代表，负责处理与监管机构之间的沟通和其他相关事务。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授权与许可制度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技术文件与标签要求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包括产品描述、设计原理、制造过程、性能评估、风险管理等。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技术文件内容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文件格式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通常采用PDF或Word格式，确保清晰可读。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涉及商业机密或专利信息的内容，需进行适当处理以保护知识产权。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技术文件内容及格式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产品名称、型号、生产日期、有效期、生产企业名称和地址等基本信息。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详细阐述产品的使用方法、注意事项、保养维护等信息。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说明书内容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标签和说明书应使用荷兰语，并可根据需要提供其他语言版本。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标签与说明书规范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https://d.book118.com/987150120166006032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2024-09-06T01:57:41.027</cp:lastPrinted>
  <dcterms:created xsi:type="dcterms:W3CDTF">2024-09-05T17:57:41Z</dcterms:created>
  <dcterms:modified xsi:type="dcterms:W3CDTF">2024-09-05T17:57:43Z</dcterms:modified>
</cp:coreProperties>
</file>